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266" r:id="rId2"/>
    <p:sldId id="267" r:id="rId3"/>
    <p:sldId id="268" r:id="rId4"/>
    <p:sldId id="270" r:id="rId5"/>
    <p:sldId id="272" r:id="rId6"/>
    <p:sldId id="275" r:id="rId7"/>
    <p:sldId id="273" r:id="rId8"/>
    <p:sldId id="274" r:id="rId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7C7F"/>
    <a:srgbClr val="4D9443"/>
    <a:srgbClr val="0E36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4" d="100"/>
          <a:sy n="44" d="100"/>
        </p:scale>
        <p:origin x="-102" y="-6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7" d="100"/>
          <a:sy n="57" d="100"/>
        </p:scale>
        <p:origin x="-252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4.xml.rels><?xml version="1.0" encoding="UTF-8" standalone="yes"?>
<Relationships xmlns="http://schemas.openxmlformats.org/package/2006/relationships"><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CD878E-986C-43F9-8225-64FA39461A89}" type="doc">
      <dgm:prSet loTypeId="urn:microsoft.com/office/officeart/2005/8/layout/target3" loCatId="list" qsTypeId="urn:microsoft.com/office/officeart/2005/8/quickstyle/simple1" qsCatId="simple" csTypeId="urn:microsoft.com/office/officeart/2005/8/colors/colorful1" csCatId="colorful" phldr="1"/>
      <dgm:spPr/>
      <dgm:t>
        <a:bodyPr/>
        <a:lstStyle/>
        <a:p>
          <a:endParaRPr lang="en-US"/>
        </a:p>
      </dgm:t>
    </dgm:pt>
    <dgm:pt modelId="{3AC27E28-E8AB-4BBD-B035-DFD5C50907B6}">
      <dgm:prSet phldrT="[Text]"/>
      <dgm:spPr/>
      <dgm:t>
        <a:bodyPr/>
        <a:lstStyle/>
        <a:p>
          <a:r>
            <a:rPr lang="en-US" dirty="0" smtClean="0"/>
            <a:t>Lower Cost</a:t>
          </a:r>
          <a:endParaRPr lang="en-US" dirty="0"/>
        </a:p>
      </dgm:t>
    </dgm:pt>
    <dgm:pt modelId="{C8A66000-EC6E-40A9-A3AA-0DCB1B843271}" type="parTrans" cxnId="{23F2D990-4810-4971-BA96-2DD1A4E48A28}">
      <dgm:prSet/>
      <dgm:spPr/>
      <dgm:t>
        <a:bodyPr/>
        <a:lstStyle/>
        <a:p>
          <a:endParaRPr lang="en-US"/>
        </a:p>
      </dgm:t>
    </dgm:pt>
    <dgm:pt modelId="{DD58C45B-754D-4AC7-8B57-BDC1036830FA}" type="sibTrans" cxnId="{23F2D990-4810-4971-BA96-2DD1A4E48A28}">
      <dgm:prSet/>
      <dgm:spPr/>
      <dgm:t>
        <a:bodyPr/>
        <a:lstStyle/>
        <a:p>
          <a:endParaRPr lang="en-US"/>
        </a:p>
      </dgm:t>
    </dgm:pt>
    <dgm:pt modelId="{40850B06-C18F-43DD-A173-B8E3DA46DF7B}">
      <dgm:prSet phldrT="[Text]"/>
      <dgm:spPr/>
      <dgm:t>
        <a:bodyPr/>
        <a:lstStyle/>
        <a:p>
          <a:r>
            <a:rPr lang="en-US" dirty="0" smtClean="0"/>
            <a:t>Getting assistance from other Southern partners can be cheaper than getting assistance from the North (labor, travel etc.)</a:t>
          </a:r>
          <a:endParaRPr lang="en-US" dirty="0"/>
        </a:p>
      </dgm:t>
    </dgm:pt>
    <dgm:pt modelId="{7BC7377A-FC58-4E87-84D9-58EBE9058829}" type="parTrans" cxnId="{7A89FAEB-F9C9-43A4-BAD3-B6166F688DA6}">
      <dgm:prSet/>
      <dgm:spPr/>
      <dgm:t>
        <a:bodyPr/>
        <a:lstStyle/>
        <a:p>
          <a:endParaRPr lang="en-US"/>
        </a:p>
      </dgm:t>
    </dgm:pt>
    <dgm:pt modelId="{AF2312B4-A4E2-4762-842C-CC7AB6F4BECB}" type="sibTrans" cxnId="{7A89FAEB-F9C9-43A4-BAD3-B6166F688DA6}">
      <dgm:prSet/>
      <dgm:spPr/>
      <dgm:t>
        <a:bodyPr/>
        <a:lstStyle/>
        <a:p>
          <a:endParaRPr lang="en-US"/>
        </a:p>
      </dgm:t>
    </dgm:pt>
    <dgm:pt modelId="{4D202BAF-972B-4B5D-B232-7D5BB89816B3}">
      <dgm:prSet phldrT="[Text]"/>
      <dgm:spPr/>
      <dgm:t>
        <a:bodyPr/>
        <a:lstStyle/>
        <a:p>
          <a:r>
            <a:rPr lang="en-US" dirty="0" smtClean="0"/>
            <a:t>Greater Relevance</a:t>
          </a:r>
          <a:endParaRPr lang="en-US" dirty="0"/>
        </a:p>
      </dgm:t>
    </dgm:pt>
    <dgm:pt modelId="{EC1F404E-DD9A-4157-B0D3-A582ECCBF496}" type="parTrans" cxnId="{394F7C88-CB59-4703-9657-054EF8E32563}">
      <dgm:prSet/>
      <dgm:spPr/>
      <dgm:t>
        <a:bodyPr/>
        <a:lstStyle/>
        <a:p>
          <a:endParaRPr lang="en-US"/>
        </a:p>
      </dgm:t>
    </dgm:pt>
    <dgm:pt modelId="{E7505D6E-14C6-4B41-A8FD-BDE8E74391B8}" type="sibTrans" cxnId="{394F7C88-CB59-4703-9657-054EF8E32563}">
      <dgm:prSet/>
      <dgm:spPr/>
      <dgm:t>
        <a:bodyPr/>
        <a:lstStyle/>
        <a:p>
          <a:endParaRPr lang="en-US"/>
        </a:p>
      </dgm:t>
    </dgm:pt>
    <dgm:pt modelId="{E0E1D296-34C2-4A3F-BEAF-53D1980B824C}">
      <dgm:prSet phldrT="[Text]"/>
      <dgm:spPr/>
      <dgm:t>
        <a:bodyPr/>
        <a:lstStyle/>
        <a:p>
          <a:r>
            <a:rPr lang="en-US" dirty="0" smtClean="0"/>
            <a:t>Mutual benefit</a:t>
          </a:r>
          <a:endParaRPr lang="en-US" dirty="0"/>
        </a:p>
      </dgm:t>
    </dgm:pt>
    <dgm:pt modelId="{572B8B37-1B6B-4E20-9F24-DDC4B4AD0A19}" type="parTrans" cxnId="{F5916C29-B01A-4FED-AAF2-E09955BB99CF}">
      <dgm:prSet/>
      <dgm:spPr/>
      <dgm:t>
        <a:bodyPr/>
        <a:lstStyle/>
        <a:p>
          <a:endParaRPr lang="en-US"/>
        </a:p>
      </dgm:t>
    </dgm:pt>
    <dgm:pt modelId="{3EAD4700-002B-4149-82D8-A91BDA56B4C3}" type="sibTrans" cxnId="{F5916C29-B01A-4FED-AAF2-E09955BB99CF}">
      <dgm:prSet/>
      <dgm:spPr/>
      <dgm:t>
        <a:bodyPr/>
        <a:lstStyle/>
        <a:p>
          <a:endParaRPr lang="en-US"/>
        </a:p>
      </dgm:t>
    </dgm:pt>
    <dgm:pt modelId="{1B8E58F9-762C-4779-9480-D777996D5AED}">
      <dgm:prSet phldrT="[Text]"/>
      <dgm:spPr/>
      <dgm:t>
        <a:bodyPr/>
        <a:lstStyle/>
        <a:p>
          <a:r>
            <a:rPr lang="en-US" dirty="0" smtClean="0"/>
            <a:t>Southern countries are typically more similar to one another and hence can offer each other more  relevant solutions </a:t>
          </a:r>
          <a:endParaRPr lang="en-US" dirty="0"/>
        </a:p>
      </dgm:t>
    </dgm:pt>
    <dgm:pt modelId="{8D91AFF8-CECC-4A72-A3F0-25552B080061}" type="parTrans" cxnId="{33460206-3190-4ABC-8D11-AC438CE5B1EB}">
      <dgm:prSet/>
      <dgm:spPr/>
      <dgm:t>
        <a:bodyPr/>
        <a:lstStyle/>
        <a:p>
          <a:endParaRPr lang="en-US"/>
        </a:p>
      </dgm:t>
    </dgm:pt>
    <dgm:pt modelId="{1B8A9D05-B36D-4612-BBC3-68F426F2BBA0}" type="sibTrans" cxnId="{33460206-3190-4ABC-8D11-AC438CE5B1EB}">
      <dgm:prSet/>
      <dgm:spPr/>
      <dgm:t>
        <a:bodyPr/>
        <a:lstStyle/>
        <a:p>
          <a:endParaRPr lang="en-US"/>
        </a:p>
      </dgm:t>
    </dgm:pt>
    <dgm:pt modelId="{3B8EF4A4-1450-447D-9700-806215DE4840}">
      <dgm:prSet phldrT="[Text]"/>
      <dgm:spPr/>
      <dgm:t>
        <a:bodyPr/>
        <a:lstStyle/>
        <a:p>
          <a:r>
            <a:rPr lang="en-US" dirty="0" smtClean="0"/>
            <a:t>Collaboration typically benefits all parties involved, which in the case of S-S Collaboration means benefit to several Southern partners</a:t>
          </a:r>
          <a:endParaRPr lang="en-US" dirty="0"/>
        </a:p>
      </dgm:t>
    </dgm:pt>
    <dgm:pt modelId="{B5531000-B4DB-4D88-8B24-1C116D2200FC}" type="parTrans" cxnId="{3D4A5F7F-1E26-4BD0-BD2A-55293CD0CAAE}">
      <dgm:prSet/>
      <dgm:spPr/>
      <dgm:t>
        <a:bodyPr/>
        <a:lstStyle/>
        <a:p>
          <a:endParaRPr lang="en-US"/>
        </a:p>
      </dgm:t>
    </dgm:pt>
    <dgm:pt modelId="{907C23F7-B331-4A4F-A0E6-761BB9EE994E}" type="sibTrans" cxnId="{3D4A5F7F-1E26-4BD0-BD2A-55293CD0CAAE}">
      <dgm:prSet/>
      <dgm:spPr/>
      <dgm:t>
        <a:bodyPr/>
        <a:lstStyle/>
        <a:p>
          <a:endParaRPr lang="en-US"/>
        </a:p>
      </dgm:t>
    </dgm:pt>
    <dgm:pt modelId="{69A2CF49-19CB-4BB2-91DF-A0083DC4CAB0}" type="pres">
      <dgm:prSet presAssocID="{BACD878E-986C-43F9-8225-64FA39461A89}" presName="Name0" presStyleCnt="0">
        <dgm:presLayoutVars>
          <dgm:chMax val="7"/>
          <dgm:dir/>
          <dgm:animLvl val="lvl"/>
          <dgm:resizeHandles val="exact"/>
        </dgm:presLayoutVars>
      </dgm:prSet>
      <dgm:spPr/>
      <dgm:t>
        <a:bodyPr/>
        <a:lstStyle/>
        <a:p>
          <a:endParaRPr lang="en-US"/>
        </a:p>
      </dgm:t>
    </dgm:pt>
    <dgm:pt modelId="{1BF937D8-8D7F-4326-8DE8-DCD67EC3EED3}" type="pres">
      <dgm:prSet presAssocID="{3AC27E28-E8AB-4BBD-B035-DFD5C50907B6}" presName="circle1" presStyleLbl="node1" presStyleIdx="0" presStyleCnt="3"/>
      <dgm:spPr/>
      <dgm:t>
        <a:bodyPr/>
        <a:lstStyle/>
        <a:p>
          <a:endParaRPr lang="en-US"/>
        </a:p>
      </dgm:t>
    </dgm:pt>
    <dgm:pt modelId="{BB26C822-6C7C-4985-ABE4-842DC3DB1EC1}" type="pres">
      <dgm:prSet presAssocID="{3AC27E28-E8AB-4BBD-B035-DFD5C50907B6}" presName="space" presStyleCnt="0"/>
      <dgm:spPr/>
      <dgm:t>
        <a:bodyPr/>
        <a:lstStyle/>
        <a:p>
          <a:endParaRPr lang="en-US"/>
        </a:p>
      </dgm:t>
    </dgm:pt>
    <dgm:pt modelId="{589C184B-D2BA-4F0F-9889-8A8505B7A313}" type="pres">
      <dgm:prSet presAssocID="{3AC27E28-E8AB-4BBD-B035-DFD5C50907B6}" presName="rect1" presStyleLbl="alignAcc1" presStyleIdx="0" presStyleCnt="3"/>
      <dgm:spPr/>
      <dgm:t>
        <a:bodyPr/>
        <a:lstStyle/>
        <a:p>
          <a:endParaRPr lang="en-US"/>
        </a:p>
      </dgm:t>
    </dgm:pt>
    <dgm:pt modelId="{4C6ABF8C-3560-42E6-A11B-E519C44407FB}" type="pres">
      <dgm:prSet presAssocID="{4D202BAF-972B-4B5D-B232-7D5BB89816B3}" presName="vertSpace2" presStyleLbl="node1" presStyleIdx="0" presStyleCnt="3"/>
      <dgm:spPr/>
      <dgm:t>
        <a:bodyPr/>
        <a:lstStyle/>
        <a:p>
          <a:endParaRPr lang="en-US"/>
        </a:p>
      </dgm:t>
    </dgm:pt>
    <dgm:pt modelId="{7928D6D0-E7D1-4C09-AD10-1EF329838F1E}" type="pres">
      <dgm:prSet presAssocID="{4D202BAF-972B-4B5D-B232-7D5BB89816B3}" presName="circle2" presStyleLbl="node1" presStyleIdx="1" presStyleCnt="3"/>
      <dgm:spPr/>
      <dgm:t>
        <a:bodyPr/>
        <a:lstStyle/>
        <a:p>
          <a:endParaRPr lang="en-US"/>
        </a:p>
      </dgm:t>
    </dgm:pt>
    <dgm:pt modelId="{6D4B1553-DE77-432F-A24A-422DB290DCEE}" type="pres">
      <dgm:prSet presAssocID="{4D202BAF-972B-4B5D-B232-7D5BB89816B3}" presName="rect2" presStyleLbl="alignAcc1" presStyleIdx="1" presStyleCnt="3"/>
      <dgm:spPr/>
      <dgm:t>
        <a:bodyPr/>
        <a:lstStyle/>
        <a:p>
          <a:endParaRPr lang="en-US"/>
        </a:p>
      </dgm:t>
    </dgm:pt>
    <dgm:pt modelId="{B3DAE0C2-8978-43AF-BBAB-66E3AAC9BB3F}" type="pres">
      <dgm:prSet presAssocID="{E0E1D296-34C2-4A3F-BEAF-53D1980B824C}" presName="vertSpace3" presStyleLbl="node1" presStyleIdx="1" presStyleCnt="3"/>
      <dgm:spPr/>
      <dgm:t>
        <a:bodyPr/>
        <a:lstStyle/>
        <a:p>
          <a:endParaRPr lang="en-US"/>
        </a:p>
      </dgm:t>
    </dgm:pt>
    <dgm:pt modelId="{528C2DDD-E878-4BA6-94E6-6BCCADB5BF0C}" type="pres">
      <dgm:prSet presAssocID="{E0E1D296-34C2-4A3F-BEAF-53D1980B824C}" presName="circle3" presStyleLbl="node1" presStyleIdx="2" presStyleCnt="3"/>
      <dgm:spPr/>
      <dgm:t>
        <a:bodyPr/>
        <a:lstStyle/>
        <a:p>
          <a:endParaRPr lang="en-US"/>
        </a:p>
      </dgm:t>
    </dgm:pt>
    <dgm:pt modelId="{FFAD6DD1-E753-4D60-A100-BE3DC7DD7920}" type="pres">
      <dgm:prSet presAssocID="{E0E1D296-34C2-4A3F-BEAF-53D1980B824C}" presName="rect3" presStyleLbl="alignAcc1" presStyleIdx="2" presStyleCnt="3"/>
      <dgm:spPr/>
      <dgm:t>
        <a:bodyPr/>
        <a:lstStyle/>
        <a:p>
          <a:endParaRPr lang="en-US"/>
        </a:p>
      </dgm:t>
    </dgm:pt>
    <dgm:pt modelId="{2FEF8140-2ECA-4086-9089-B9839E641827}" type="pres">
      <dgm:prSet presAssocID="{3AC27E28-E8AB-4BBD-B035-DFD5C50907B6}" presName="rect1ParTx" presStyleLbl="alignAcc1" presStyleIdx="2" presStyleCnt="3">
        <dgm:presLayoutVars>
          <dgm:chMax val="1"/>
          <dgm:bulletEnabled val="1"/>
        </dgm:presLayoutVars>
      </dgm:prSet>
      <dgm:spPr/>
      <dgm:t>
        <a:bodyPr/>
        <a:lstStyle/>
        <a:p>
          <a:endParaRPr lang="en-US"/>
        </a:p>
      </dgm:t>
    </dgm:pt>
    <dgm:pt modelId="{3F441C66-A0EB-4AD3-8671-7784EBF3C2E3}" type="pres">
      <dgm:prSet presAssocID="{3AC27E28-E8AB-4BBD-B035-DFD5C50907B6}" presName="rect1ChTx" presStyleLbl="alignAcc1" presStyleIdx="2" presStyleCnt="3">
        <dgm:presLayoutVars>
          <dgm:bulletEnabled val="1"/>
        </dgm:presLayoutVars>
      </dgm:prSet>
      <dgm:spPr/>
      <dgm:t>
        <a:bodyPr/>
        <a:lstStyle/>
        <a:p>
          <a:endParaRPr lang="en-US"/>
        </a:p>
      </dgm:t>
    </dgm:pt>
    <dgm:pt modelId="{528583B9-83DB-4EE5-9B87-630FD2CEB3A9}" type="pres">
      <dgm:prSet presAssocID="{4D202BAF-972B-4B5D-B232-7D5BB89816B3}" presName="rect2ParTx" presStyleLbl="alignAcc1" presStyleIdx="2" presStyleCnt="3">
        <dgm:presLayoutVars>
          <dgm:chMax val="1"/>
          <dgm:bulletEnabled val="1"/>
        </dgm:presLayoutVars>
      </dgm:prSet>
      <dgm:spPr/>
      <dgm:t>
        <a:bodyPr/>
        <a:lstStyle/>
        <a:p>
          <a:endParaRPr lang="en-US"/>
        </a:p>
      </dgm:t>
    </dgm:pt>
    <dgm:pt modelId="{50E08146-E4BA-485E-B061-76047EDDA13C}" type="pres">
      <dgm:prSet presAssocID="{4D202BAF-972B-4B5D-B232-7D5BB89816B3}" presName="rect2ChTx" presStyleLbl="alignAcc1" presStyleIdx="2" presStyleCnt="3">
        <dgm:presLayoutVars>
          <dgm:bulletEnabled val="1"/>
        </dgm:presLayoutVars>
      </dgm:prSet>
      <dgm:spPr/>
      <dgm:t>
        <a:bodyPr/>
        <a:lstStyle/>
        <a:p>
          <a:endParaRPr lang="en-US"/>
        </a:p>
      </dgm:t>
    </dgm:pt>
    <dgm:pt modelId="{92043072-390D-4986-94C1-9BF44FDC39A8}" type="pres">
      <dgm:prSet presAssocID="{E0E1D296-34C2-4A3F-BEAF-53D1980B824C}" presName="rect3ParTx" presStyleLbl="alignAcc1" presStyleIdx="2" presStyleCnt="3">
        <dgm:presLayoutVars>
          <dgm:chMax val="1"/>
          <dgm:bulletEnabled val="1"/>
        </dgm:presLayoutVars>
      </dgm:prSet>
      <dgm:spPr/>
      <dgm:t>
        <a:bodyPr/>
        <a:lstStyle/>
        <a:p>
          <a:endParaRPr lang="en-US"/>
        </a:p>
      </dgm:t>
    </dgm:pt>
    <dgm:pt modelId="{A829E27F-D8C4-4F86-8D32-3728558C275C}" type="pres">
      <dgm:prSet presAssocID="{E0E1D296-34C2-4A3F-BEAF-53D1980B824C}" presName="rect3ChTx" presStyleLbl="alignAcc1" presStyleIdx="2" presStyleCnt="3">
        <dgm:presLayoutVars>
          <dgm:bulletEnabled val="1"/>
        </dgm:presLayoutVars>
      </dgm:prSet>
      <dgm:spPr/>
      <dgm:t>
        <a:bodyPr/>
        <a:lstStyle/>
        <a:p>
          <a:endParaRPr lang="en-US"/>
        </a:p>
      </dgm:t>
    </dgm:pt>
  </dgm:ptLst>
  <dgm:cxnLst>
    <dgm:cxn modelId="{33460206-3190-4ABC-8D11-AC438CE5B1EB}" srcId="{4D202BAF-972B-4B5D-B232-7D5BB89816B3}" destId="{1B8E58F9-762C-4779-9480-D777996D5AED}" srcOrd="0" destOrd="0" parTransId="{8D91AFF8-CECC-4A72-A3F0-25552B080061}" sibTransId="{1B8A9D05-B36D-4612-BBC3-68F426F2BBA0}"/>
    <dgm:cxn modelId="{3D4A5F7F-1E26-4BD0-BD2A-55293CD0CAAE}" srcId="{E0E1D296-34C2-4A3F-BEAF-53D1980B824C}" destId="{3B8EF4A4-1450-447D-9700-806215DE4840}" srcOrd="0" destOrd="0" parTransId="{B5531000-B4DB-4D88-8B24-1C116D2200FC}" sibTransId="{907C23F7-B331-4A4F-A0E6-761BB9EE994E}"/>
    <dgm:cxn modelId="{394F7C88-CB59-4703-9657-054EF8E32563}" srcId="{BACD878E-986C-43F9-8225-64FA39461A89}" destId="{4D202BAF-972B-4B5D-B232-7D5BB89816B3}" srcOrd="1" destOrd="0" parTransId="{EC1F404E-DD9A-4157-B0D3-A582ECCBF496}" sibTransId="{E7505D6E-14C6-4B41-A8FD-BDE8E74391B8}"/>
    <dgm:cxn modelId="{AD89AFF7-F28A-459E-9D66-7E15464B1E31}" type="presOf" srcId="{BACD878E-986C-43F9-8225-64FA39461A89}" destId="{69A2CF49-19CB-4BB2-91DF-A0083DC4CAB0}" srcOrd="0" destOrd="0" presId="urn:microsoft.com/office/officeart/2005/8/layout/target3"/>
    <dgm:cxn modelId="{A0C52591-FE50-4C24-AC03-32E30CB9904D}" type="presOf" srcId="{1B8E58F9-762C-4779-9480-D777996D5AED}" destId="{50E08146-E4BA-485E-B061-76047EDDA13C}" srcOrd="0" destOrd="0" presId="urn:microsoft.com/office/officeart/2005/8/layout/target3"/>
    <dgm:cxn modelId="{23F2D990-4810-4971-BA96-2DD1A4E48A28}" srcId="{BACD878E-986C-43F9-8225-64FA39461A89}" destId="{3AC27E28-E8AB-4BBD-B035-DFD5C50907B6}" srcOrd="0" destOrd="0" parTransId="{C8A66000-EC6E-40A9-A3AA-0DCB1B843271}" sibTransId="{DD58C45B-754D-4AC7-8B57-BDC1036830FA}"/>
    <dgm:cxn modelId="{57F49217-C5EA-4BC1-A0CD-FE11E212A019}" type="presOf" srcId="{3B8EF4A4-1450-447D-9700-806215DE4840}" destId="{A829E27F-D8C4-4F86-8D32-3728558C275C}" srcOrd="0" destOrd="0" presId="urn:microsoft.com/office/officeart/2005/8/layout/target3"/>
    <dgm:cxn modelId="{B9DBAC3D-08EB-4556-85FD-86DCE02476E9}" type="presOf" srcId="{4D202BAF-972B-4B5D-B232-7D5BB89816B3}" destId="{6D4B1553-DE77-432F-A24A-422DB290DCEE}" srcOrd="0" destOrd="0" presId="urn:microsoft.com/office/officeart/2005/8/layout/target3"/>
    <dgm:cxn modelId="{45757ADB-F294-4D43-8304-E61AFE49F784}" type="presOf" srcId="{3AC27E28-E8AB-4BBD-B035-DFD5C50907B6}" destId="{589C184B-D2BA-4F0F-9889-8A8505B7A313}" srcOrd="0" destOrd="0" presId="urn:microsoft.com/office/officeart/2005/8/layout/target3"/>
    <dgm:cxn modelId="{44347B01-5E22-41AA-A861-8723E8DACA33}" type="presOf" srcId="{E0E1D296-34C2-4A3F-BEAF-53D1980B824C}" destId="{FFAD6DD1-E753-4D60-A100-BE3DC7DD7920}" srcOrd="0" destOrd="0" presId="urn:microsoft.com/office/officeart/2005/8/layout/target3"/>
    <dgm:cxn modelId="{5686A0ED-95CF-476A-BABE-8EB2BA17923C}" type="presOf" srcId="{E0E1D296-34C2-4A3F-BEAF-53D1980B824C}" destId="{92043072-390D-4986-94C1-9BF44FDC39A8}" srcOrd="1" destOrd="0" presId="urn:microsoft.com/office/officeart/2005/8/layout/target3"/>
    <dgm:cxn modelId="{6E5E92B1-6FEB-478C-8E45-704453DFC6EC}" type="presOf" srcId="{40850B06-C18F-43DD-A173-B8E3DA46DF7B}" destId="{3F441C66-A0EB-4AD3-8671-7784EBF3C2E3}" srcOrd="0" destOrd="0" presId="urn:microsoft.com/office/officeart/2005/8/layout/target3"/>
    <dgm:cxn modelId="{ECC68B72-52DD-4684-8863-D1B7F80FF7E5}" type="presOf" srcId="{4D202BAF-972B-4B5D-B232-7D5BB89816B3}" destId="{528583B9-83DB-4EE5-9B87-630FD2CEB3A9}" srcOrd="1" destOrd="0" presId="urn:microsoft.com/office/officeart/2005/8/layout/target3"/>
    <dgm:cxn modelId="{62EBF81E-9B75-4B52-B9FD-8B6377ED5149}" type="presOf" srcId="{3AC27E28-E8AB-4BBD-B035-DFD5C50907B6}" destId="{2FEF8140-2ECA-4086-9089-B9839E641827}" srcOrd="1" destOrd="0" presId="urn:microsoft.com/office/officeart/2005/8/layout/target3"/>
    <dgm:cxn modelId="{F5916C29-B01A-4FED-AAF2-E09955BB99CF}" srcId="{BACD878E-986C-43F9-8225-64FA39461A89}" destId="{E0E1D296-34C2-4A3F-BEAF-53D1980B824C}" srcOrd="2" destOrd="0" parTransId="{572B8B37-1B6B-4E20-9F24-DDC4B4AD0A19}" sibTransId="{3EAD4700-002B-4149-82D8-A91BDA56B4C3}"/>
    <dgm:cxn modelId="{7A89FAEB-F9C9-43A4-BAD3-B6166F688DA6}" srcId="{3AC27E28-E8AB-4BBD-B035-DFD5C50907B6}" destId="{40850B06-C18F-43DD-A173-B8E3DA46DF7B}" srcOrd="0" destOrd="0" parTransId="{7BC7377A-FC58-4E87-84D9-58EBE9058829}" sibTransId="{AF2312B4-A4E2-4762-842C-CC7AB6F4BECB}"/>
    <dgm:cxn modelId="{283B87A9-28E3-4006-B096-8C73D0E8DF8B}" type="presParOf" srcId="{69A2CF49-19CB-4BB2-91DF-A0083DC4CAB0}" destId="{1BF937D8-8D7F-4326-8DE8-DCD67EC3EED3}" srcOrd="0" destOrd="0" presId="urn:microsoft.com/office/officeart/2005/8/layout/target3"/>
    <dgm:cxn modelId="{2A08AEA2-77DE-4FC5-B6A3-70DEFA136F77}" type="presParOf" srcId="{69A2CF49-19CB-4BB2-91DF-A0083DC4CAB0}" destId="{BB26C822-6C7C-4985-ABE4-842DC3DB1EC1}" srcOrd="1" destOrd="0" presId="urn:microsoft.com/office/officeart/2005/8/layout/target3"/>
    <dgm:cxn modelId="{1C39B418-AF2D-4FA4-AFBB-1177617AFE0B}" type="presParOf" srcId="{69A2CF49-19CB-4BB2-91DF-A0083DC4CAB0}" destId="{589C184B-D2BA-4F0F-9889-8A8505B7A313}" srcOrd="2" destOrd="0" presId="urn:microsoft.com/office/officeart/2005/8/layout/target3"/>
    <dgm:cxn modelId="{AB963F00-BED9-4F37-A709-85A09CF53321}" type="presParOf" srcId="{69A2CF49-19CB-4BB2-91DF-A0083DC4CAB0}" destId="{4C6ABF8C-3560-42E6-A11B-E519C44407FB}" srcOrd="3" destOrd="0" presId="urn:microsoft.com/office/officeart/2005/8/layout/target3"/>
    <dgm:cxn modelId="{3E997EAB-6FC8-4E7F-81C6-21A594DE5CFC}" type="presParOf" srcId="{69A2CF49-19CB-4BB2-91DF-A0083DC4CAB0}" destId="{7928D6D0-E7D1-4C09-AD10-1EF329838F1E}" srcOrd="4" destOrd="0" presId="urn:microsoft.com/office/officeart/2005/8/layout/target3"/>
    <dgm:cxn modelId="{DDEC531E-C734-458D-BA6D-A766E133D2AC}" type="presParOf" srcId="{69A2CF49-19CB-4BB2-91DF-A0083DC4CAB0}" destId="{6D4B1553-DE77-432F-A24A-422DB290DCEE}" srcOrd="5" destOrd="0" presId="urn:microsoft.com/office/officeart/2005/8/layout/target3"/>
    <dgm:cxn modelId="{4F24212E-2991-410A-8F4D-0D143E866B90}" type="presParOf" srcId="{69A2CF49-19CB-4BB2-91DF-A0083DC4CAB0}" destId="{B3DAE0C2-8978-43AF-BBAB-66E3AAC9BB3F}" srcOrd="6" destOrd="0" presId="urn:microsoft.com/office/officeart/2005/8/layout/target3"/>
    <dgm:cxn modelId="{F3AE1FFB-125B-4663-B09D-1614EB7ED825}" type="presParOf" srcId="{69A2CF49-19CB-4BB2-91DF-A0083DC4CAB0}" destId="{528C2DDD-E878-4BA6-94E6-6BCCADB5BF0C}" srcOrd="7" destOrd="0" presId="urn:microsoft.com/office/officeart/2005/8/layout/target3"/>
    <dgm:cxn modelId="{870A141D-1346-4BE7-8387-67AA86FB691C}" type="presParOf" srcId="{69A2CF49-19CB-4BB2-91DF-A0083DC4CAB0}" destId="{FFAD6DD1-E753-4D60-A100-BE3DC7DD7920}" srcOrd="8" destOrd="0" presId="urn:microsoft.com/office/officeart/2005/8/layout/target3"/>
    <dgm:cxn modelId="{1BBD594D-EA42-4969-9097-5EDB894802BB}" type="presParOf" srcId="{69A2CF49-19CB-4BB2-91DF-A0083DC4CAB0}" destId="{2FEF8140-2ECA-4086-9089-B9839E641827}" srcOrd="9" destOrd="0" presId="urn:microsoft.com/office/officeart/2005/8/layout/target3"/>
    <dgm:cxn modelId="{49BE6D4B-10FE-489C-B521-076AAAB7DBEA}" type="presParOf" srcId="{69A2CF49-19CB-4BB2-91DF-A0083DC4CAB0}" destId="{3F441C66-A0EB-4AD3-8671-7784EBF3C2E3}" srcOrd="10" destOrd="0" presId="urn:microsoft.com/office/officeart/2005/8/layout/target3"/>
    <dgm:cxn modelId="{C4A1DC4D-7076-4E6C-98DB-96D10B6D4565}" type="presParOf" srcId="{69A2CF49-19CB-4BB2-91DF-A0083DC4CAB0}" destId="{528583B9-83DB-4EE5-9B87-630FD2CEB3A9}" srcOrd="11" destOrd="0" presId="urn:microsoft.com/office/officeart/2005/8/layout/target3"/>
    <dgm:cxn modelId="{6B185004-432B-4A9F-BD79-8E2E610CB490}" type="presParOf" srcId="{69A2CF49-19CB-4BB2-91DF-A0083DC4CAB0}" destId="{50E08146-E4BA-485E-B061-76047EDDA13C}" srcOrd="12" destOrd="0" presId="urn:microsoft.com/office/officeart/2005/8/layout/target3"/>
    <dgm:cxn modelId="{98BFE438-EBA8-441E-AE91-4B107140EF86}" type="presParOf" srcId="{69A2CF49-19CB-4BB2-91DF-A0083DC4CAB0}" destId="{92043072-390D-4986-94C1-9BF44FDC39A8}" srcOrd="13" destOrd="0" presId="urn:microsoft.com/office/officeart/2005/8/layout/target3"/>
    <dgm:cxn modelId="{14ED4D15-5A42-4CE0-A47D-32EF9E21C173}" type="presParOf" srcId="{69A2CF49-19CB-4BB2-91DF-A0083DC4CAB0}" destId="{A829E27F-D8C4-4F86-8D32-3728558C275C}"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6D6B66-FEC2-4057-8D86-12A8CB37085C}"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B156C457-E117-4B92-9B74-AC1E6039723C}">
      <dgm:prSet phldrT="[Text]" custT="1"/>
      <dgm:spPr/>
      <dgm:t>
        <a:bodyPr/>
        <a:lstStyle/>
        <a:p>
          <a:r>
            <a:rPr lang="en-US" sz="2200" dirty="0" smtClean="0"/>
            <a:t>Format</a:t>
          </a:r>
          <a:endParaRPr lang="en-US" sz="2200" dirty="0"/>
        </a:p>
      </dgm:t>
    </dgm:pt>
    <dgm:pt modelId="{E1B42A1C-D440-4518-8367-4EA40F42E30A}" type="parTrans" cxnId="{3D9B5D1A-C66C-4F33-B64F-E236F55E0D46}">
      <dgm:prSet/>
      <dgm:spPr/>
      <dgm:t>
        <a:bodyPr/>
        <a:lstStyle/>
        <a:p>
          <a:endParaRPr lang="en-US" sz="2200"/>
        </a:p>
      </dgm:t>
    </dgm:pt>
    <dgm:pt modelId="{62EE7BDF-4C51-4D46-A650-2684631B98A5}" type="sibTrans" cxnId="{3D9B5D1A-C66C-4F33-B64F-E236F55E0D46}">
      <dgm:prSet/>
      <dgm:spPr/>
      <dgm:t>
        <a:bodyPr/>
        <a:lstStyle/>
        <a:p>
          <a:endParaRPr lang="en-US" sz="2200"/>
        </a:p>
      </dgm:t>
    </dgm:pt>
    <dgm:pt modelId="{DC37C787-16E3-43DC-ABB2-104DE5C44B6A}">
      <dgm:prSet phldrT="[Text]" custT="1"/>
      <dgm:spPr/>
      <dgm:t>
        <a:bodyPr/>
        <a:lstStyle/>
        <a:p>
          <a:r>
            <a:rPr lang="en-US" sz="2200" b="0" dirty="0" smtClean="0"/>
            <a:t>Bilateral: two Southern entities</a:t>
          </a:r>
          <a:endParaRPr lang="en-US" sz="2200" dirty="0"/>
        </a:p>
      </dgm:t>
    </dgm:pt>
    <dgm:pt modelId="{16C76D12-C41F-4123-9180-52BCC9290F7B}" type="parTrans" cxnId="{949FDF5E-EE79-46C5-8215-EFCBEBF09E88}">
      <dgm:prSet/>
      <dgm:spPr/>
      <dgm:t>
        <a:bodyPr/>
        <a:lstStyle/>
        <a:p>
          <a:endParaRPr lang="en-US" sz="2200"/>
        </a:p>
      </dgm:t>
    </dgm:pt>
    <dgm:pt modelId="{38069DE6-2AC2-4C65-B811-291CBAC97EEE}" type="sibTrans" cxnId="{949FDF5E-EE79-46C5-8215-EFCBEBF09E88}">
      <dgm:prSet/>
      <dgm:spPr/>
      <dgm:t>
        <a:bodyPr/>
        <a:lstStyle/>
        <a:p>
          <a:endParaRPr lang="en-US" sz="2200"/>
        </a:p>
      </dgm:t>
    </dgm:pt>
    <dgm:pt modelId="{B79CCED0-6D6A-4BC8-80E2-D63F1F1DF21C}">
      <dgm:prSet phldrT="[Text]" custT="1"/>
      <dgm:spPr/>
      <dgm:t>
        <a:bodyPr/>
        <a:lstStyle/>
        <a:p>
          <a:r>
            <a:rPr lang="en-US" sz="2200" dirty="0" smtClean="0"/>
            <a:t>Members</a:t>
          </a:r>
          <a:endParaRPr lang="en-US" sz="2200" dirty="0"/>
        </a:p>
      </dgm:t>
    </dgm:pt>
    <dgm:pt modelId="{292DFBD3-9BDB-41CA-ADF1-81761832FB2E}" type="parTrans" cxnId="{6798D942-4899-4621-803F-8BF2EA110C9D}">
      <dgm:prSet/>
      <dgm:spPr/>
      <dgm:t>
        <a:bodyPr/>
        <a:lstStyle/>
        <a:p>
          <a:endParaRPr lang="en-US" sz="2200"/>
        </a:p>
      </dgm:t>
    </dgm:pt>
    <dgm:pt modelId="{E925F280-33B3-43E8-8D12-3FAC8F932D2F}" type="sibTrans" cxnId="{6798D942-4899-4621-803F-8BF2EA110C9D}">
      <dgm:prSet/>
      <dgm:spPr/>
      <dgm:t>
        <a:bodyPr/>
        <a:lstStyle/>
        <a:p>
          <a:endParaRPr lang="en-US" sz="2200"/>
        </a:p>
      </dgm:t>
    </dgm:pt>
    <dgm:pt modelId="{DD46C087-4CD1-40A4-9093-D1F5F4EF5B08}">
      <dgm:prSet phldrT="[Text]" custT="1"/>
      <dgm:spPr/>
      <dgm:t>
        <a:bodyPr/>
        <a:lstStyle/>
        <a:p>
          <a:r>
            <a:rPr lang="en-US" sz="2200" dirty="0" smtClean="0"/>
            <a:t>Government</a:t>
          </a:r>
          <a:endParaRPr lang="en-US" sz="2200" dirty="0"/>
        </a:p>
      </dgm:t>
    </dgm:pt>
    <dgm:pt modelId="{76E22318-A867-4840-8CE4-570FDB43D763}" type="parTrans" cxnId="{38C34BA8-F3C6-48F1-B291-A2B48A7A02B5}">
      <dgm:prSet/>
      <dgm:spPr/>
      <dgm:t>
        <a:bodyPr/>
        <a:lstStyle/>
        <a:p>
          <a:endParaRPr lang="en-US" sz="2200"/>
        </a:p>
      </dgm:t>
    </dgm:pt>
    <dgm:pt modelId="{E727B689-DFCC-4CDC-857C-D1130C2A560B}" type="sibTrans" cxnId="{38C34BA8-F3C6-48F1-B291-A2B48A7A02B5}">
      <dgm:prSet/>
      <dgm:spPr/>
      <dgm:t>
        <a:bodyPr/>
        <a:lstStyle/>
        <a:p>
          <a:endParaRPr lang="en-US" sz="2200"/>
        </a:p>
      </dgm:t>
    </dgm:pt>
    <dgm:pt modelId="{F7FDFA78-53DB-4452-91B8-CEEA7F9451F8}">
      <dgm:prSet phldrT="[Text]" custT="1"/>
      <dgm:spPr/>
      <dgm:t>
        <a:bodyPr/>
        <a:lstStyle/>
        <a:p>
          <a:r>
            <a:rPr lang="en-US" sz="2200" dirty="0" smtClean="0"/>
            <a:t>Non-state actors</a:t>
          </a:r>
          <a:endParaRPr lang="en-US" sz="2200" dirty="0"/>
        </a:p>
      </dgm:t>
    </dgm:pt>
    <dgm:pt modelId="{40DB6165-6A2D-4BAF-9EA1-87461D9E96B9}" type="parTrans" cxnId="{A6E32A96-1487-4422-9E6F-2EABA43CD022}">
      <dgm:prSet/>
      <dgm:spPr/>
      <dgm:t>
        <a:bodyPr/>
        <a:lstStyle/>
        <a:p>
          <a:endParaRPr lang="en-US" sz="2200"/>
        </a:p>
      </dgm:t>
    </dgm:pt>
    <dgm:pt modelId="{05A6DE32-3614-4A56-9C5D-D55C70EBA610}" type="sibTrans" cxnId="{A6E32A96-1487-4422-9E6F-2EABA43CD022}">
      <dgm:prSet/>
      <dgm:spPr/>
      <dgm:t>
        <a:bodyPr/>
        <a:lstStyle/>
        <a:p>
          <a:endParaRPr lang="en-US" sz="2200"/>
        </a:p>
      </dgm:t>
    </dgm:pt>
    <dgm:pt modelId="{665E893F-9C92-4BDF-9E7E-601BDD3FA78E}">
      <dgm:prSet phldrT="[Text]" custT="1"/>
      <dgm:spPr/>
      <dgm:t>
        <a:bodyPr/>
        <a:lstStyle/>
        <a:p>
          <a:r>
            <a:rPr lang="en-US" sz="2200" dirty="0" smtClean="0"/>
            <a:t>Individuals</a:t>
          </a:r>
          <a:endParaRPr lang="en-US" sz="2200" dirty="0"/>
        </a:p>
      </dgm:t>
    </dgm:pt>
    <dgm:pt modelId="{6FEC9F00-7101-43CF-9BF4-D46EBB9CFA7A}" type="parTrans" cxnId="{21891C24-8CC4-4761-AE4E-528A0FA151C1}">
      <dgm:prSet/>
      <dgm:spPr/>
      <dgm:t>
        <a:bodyPr/>
        <a:lstStyle/>
        <a:p>
          <a:endParaRPr lang="en-US" sz="2200"/>
        </a:p>
      </dgm:t>
    </dgm:pt>
    <dgm:pt modelId="{EE92385A-422C-4184-9125-B3B02DBAF305}" type="sibTrans" cxnId="{21891C24-8CC4-4761-AE4E-528A0FA151C1}">
      <dgm:prSet/>
      <dgm:spPr/>
      <dgm:t>
        <a:bodyPr/>
        <a:lstStyle/>
        <a:p>
          <a:endParaRPr lang="en-US" sz="2200"/>
        </a:p>
      </dgm:t>
    </dgm:pt>
    <dgm:pt modelId="{E3129B96-325A-45AA-B00F-2A4A3505ABD2}">
      <dgm:prSet phldrT="[Text]" custT="1"/>
      <dgm:spPr/>
      <dgm:t>
        <a:bodyPr/>
        <a:lstStyle/>
        <a:p>
          <a:r>
            <a:rPr lang="en-US" sz="2200" dirty="0" smtClean="0"/>
            <a:t>Technical Assistance</a:t>
          </a:r>
          <a:endParaRPr lang="en-US" sz="2200" b="0" dirty="0"/>
        </a:p>
      </dgm:t>
    </dgm:pt>
    <dgm:pt modelId="{F16B97DA-726E-4A32-98AE-C0824C37EA0E}">
      <dgm:prSet phldrT="[Text]" custT="1"/>
      <dgm:spPr/>
      <dgm:t>
        <a:bodyPr/>
        <a:lstStyle/>
        <a:p>
          <a:r>
            <a:rPr lang="en-US" sz="2200" dirty="0" smtClean="0"/>
            <a:t>Purpose</a:t>
          </a:r>
          <a:endParaRPr lang="en-US" sz="2200" dirty="0"/>
        </a:p>
      </dgm:t>
    </dgm:pt>
    <dgm:pt modelId="{CEDB903F-A6CF-4728-8F6C-FE729AB3B398}" type="sibTrans" cxnId="{6954896A-7B61-45EC-AA1E-9B88167161FA}">
      <dgm:prSet/>
      <dgm:spPr/>
      <dgm:t>
        <a:bodyPr/>
        <a:lstStyle/>
        <a:p>
          <a:endParaRPr lang="en-US" sz="2200"/>
        </a:p>
      </dgm:t>
    </dgm:pt>
    <dgm:pt modelId="{76C36411-3625-4ADD-95C0-73ED6074E8FC}" type="parTrans" cxnId="{6954896A-7B61-45EC-AA1E-9B88167161FA}">
      <dgm:prSet/>
      <dgm:spPr/>
      <dgm:t>
        <a:bodyPr/>
        <a:lstStyle/>
        <a:p>
          <a:endParaRPr lang="en-US" sz="2200"/>
        </a:p>
      </dgm:t>
    </dgm:pt>
    <dgm:pt modelId="{BC00BD1A-CC7A-4ED9-AB16-F3BC817D804F}" type="sibTrans" cxnId="{6AE54050-F1C6-4F5D-B620-A21245C4143E}">
      <dgm:prSet/>
      <dgm:spPr/>
      <dgm:t>
        <a:bodyPr/>
        <a:lstStyle/>
        <a:p>
          <a:endParaRPr lang="en-US" sz="2200"/>
        </a:p>
      </dgm:t>
    </dgm:pt>
    <dgm:pt modelId="{D460CEED-61FF-4B70-96E1-81428C6173EB}" type="parTrans" cxnId="{6AE54050-F1C6-4F5D-B620-A21245C4143E}">
      <dgm:prSet/>
      <dgm:spPr/>
      <dgm:t>
        <a:bodyPr/>
        <a:lstStyle/>
        <a:p>
          <a:endParaRPr lang="en-US" sz="2200"/>
        </a:p>
      </dgm:t>
    </dgm:pt>
    <dgm:pt modelId="{AAC3DC34-77AE-40BF-B0C8-FBF656D48841}">
      <dgm:prSet custT="1"/>
      <dgm:spPr/>
      <dgm:t>
        <a:bodyPr/>
        <a:lstStyle/>
        <a:p>
          <a:r>
            <a:rPr lang="en-US" sz="2200" dirty="0" smtClean="0"/>
            <a:t>Research Collaboration</a:t>
          </a:r>
          <a:endParaRPr lang="en-US" sz="2200" dirty="0"/>
        </a:p>
      </dgm:t>
    </dgm:pt>
    <dgm:pt modelId="{4C2BFF08-A561-4C84-A7A6-85656F900B59}" type="parTrans" cxnId="{B85F25F2-3523-429F-BC1B-F460E81654D0}">
      <dgm:prSet/>
      <dgm:spPr/>
      <dgm:t>
        <a:bodyPr/>
        <a:lstStyle/>
        <a:p>
          <a:endParaRPr lang="en-US" sz="2200"/>
        </a:p>
      </dgm:t>
    </dgm:pt>
    <dgm:pt modelId="{E60363F2-FE36-48E8-B336-E4E8C464734D}" type="sibTrans" cxnId="{B85F25F2-3523-429F-BC1B-F460E81654D0}">
      <dgm:prSet/>
      <dgm:spPr/>
      <dgm:t>
        <a:bodyPr/>
        <a:lstStyle/>
        <a:p>
          <a:endParaRPr lang="en-US" sz="2200"/>
        </a:p>
      </dgm:t>
    </dgm:pt>
    <dgm:pt modelId="{2FB51819-87A5-4089-831A-76CFBF9661F9}">
      <dgm:prSet custT="1"/>
      <dgm:spPr/>
      <dgm:t>
        <a:bodyPr/>
        <a:lstStyle/>
        <a:p>
          <a:r>
            <a:rPr lang="en-US" sz="2200" dirty="0" smtClean="0"/>
            <a:t>Knowledge Sharing</a:t>
          </a:r>
          <a:endParaRPr lang="en-US" sz="2200" dirty="0"/>
        </a:p>
      </dgm:t>
    </dgm:pt>
    <dgm:pt modelId="{C2698439-62FD-4CDA-A3DE-C0209F64A6AD}" type="parTrans" cxnId="{F806BF7C-5E47-4D3C-BA9A-1F99D29EE472}">
      <dgm:prSet/>
      <dgm:spPr/>
      <dgm:t>
        <a:bodyPr/>
        <a:lstStyle/>
        <a:p>
          <a:endParaRPr lang="en-US" sz="2200"/>
        </a:p>
      </dgm:t>
    </dgm:pt>
    <dgm:pt modelId="{0F666C38-963D-47D9-9D02-ABD975F8AA3C}" type="sibTrans" cxnId="{F806BF7C-5E47-4D3C-BA9A-1F99D29EE472}">
      <dgm:prSet/>
      <dgm:spPr/>
      <dgm:t>
        <a:bodyPr/>
        <a:lstStyle/>
        <a:p>
          <a:endParaRPr lang="en-US" sz="2200"/>
        </a:p>
      </dgm:t>
    </dgm:pt>
    <dgm:pt modelId="{6A1A8512-218D-4514-9EA8-7D100DB34334}">
      <dgm:prSet custT="1"/>
      <dgm:spPr/>
      <dgm:t>
        <a:bodyPr/>
        <a:lstStyle/>
        <a:p>
          <a:r>
            <a:rPr lang="en-US" sz="2200" dirty="0" smtClean="0"/>
            <a:t>Financial Assistance</a:t>
          </a:r>
          <a:endParaRPr lang="en-US" sz="2200" dirty="0"/>
        </a:p>
      </dgm:t>
    </dgm:pt>
    <dgm:pt modelId="{59D979B9-0936-45AA-A0D1-B940D006EC79}" type="parTrans" cxnId="{D6372D2D-9A6F-4945-9B98-407EE8EF1700}">
      <dgm:prSet/>
      <dgm:spPr/>
      <dgm:t>
        <a:bodyPr/>
        <a:lstStyle/>
        <a:p>
          <a:endParaRPr lang="en-US" sz="2200"/>
        </a:p>
      </dgm:t>
    </dgm:pt>
    <dgm:pt modelId="{48ACF013-DB7F-4B81-A5D5-0DC792907FD3}" type="sibTrans" cxnId="{D6372D2D-9A6F-4945-9B98-407EE8EF1700}">
      <dgm:prSet/>
      <dgm:spPr/>
      <dgm:t>
        <a:bodyPr/>
        <a:lstStyle/>
        <a:p>
          <a:endParaRPr lang="en-US" sz="2200"/>
        </a:p>
      </dgm:t>
    </dgm:pt>
    <dgm:pt modelId="{A9584486-BC45-4426-AC4D-95ABFEE97233}">
      <dgm:prSet custT="1"/>
      <dgm:spPr/>
      <dgm:t>
        <a:bodyPr/>
        <a:lstStyle/>
        <a:p>
          <a:r>
            <a:rPr lang="en-US" sz="2200" b="0" dirty="0" smtClean="0"/>
            <a:t>Multilateral/Regional: multiple Southern entities</a:t>
          </a:r>
          <a:endParaRPr lang="en-US" sz="2200" dirty="0"/>
        </a:p>
      </dgm:t>
    </dgm:pt>
    <dgm:pt modelId="{9127E71A-A059-47F0-9E03-D16554F15AAE}" type="parTrans" cxnId="{C60EE85E-2C71-44FD-A1B0-97BE0F08008D}">
      <dgm:prSet/>
      <dgm:spPr/>
      <dgm:t>
        <a:bodyPr/>
        <a:lstStyle/>
        <a:p>
          <a:endParaRPr lang="en-US" sz="2200"/>
        </a:p>
      </dgm:t>
    </dgm:pt>
    <dgm:pt modelId="{46DAC5EF-F5E5-4737-95E6-61F6CDE18C24}" type="sibTrans" cxnId="{C60EE85E-2C71-44FD-A1B0-97BE0F08008D}">
      <dgm:prSet/>
      <dgm:spPr/>
      <dgm:t>
        <a:bodyPr/>
        <a:lstStyle/>
        <a:p>
          <a:endParaRPr lang="en-US" sz="2200"/>
        </a:p>
      </dgm:t>
    </dgm:pt>
    <dgm:pt modelId="{FE017A42-F377-4F36-916D-B5FF2DBA5CEC}">
      <dgm:prSet custT="1"/>
      <dgm:spPr/>
      <dgm:t>
        <a:bodyPr/>
        <a:lstStyle/>
        <a:p>
          <a:r>
            <a:rPr lang="en-US" sz="2200" b="0" dirty="0" smtClean="0"/>
            <a:t>Triangular cooperation: two or more entities in the South and partners from the North</a:t>
          </a:r>
          <a:endParaRPr lang="en-US" sz="2200" dirty="0"/>
        </a:p>
      </dgm:t>
    </dgm:pt>
    <dgm:pt modelId="{890F1BE9-90A0-40D5-84D9-6FFDAB1507DA}" type="parTrans" cxnId="{E1A4BECB-E617-43CA-BF85-7F3B3A529AD1}">
      <dgm:prSet/>
      <dgm:spPr/>
      <dgm:t>
        <a:bodyPr/>
        <a:lstStyle/>
        <a:p>
          <a:endParaRPr lang="en-US" sz="2200"/>
        </a:p>
      </dgm:t>
    </dgm:pt>
    <dgm:pt modelId="{7ADF44C9-31F5-425E-A06F-39CBD65421FC}" type="sibTrans" cxnId="{E1A4BECB-E617-43CA-BF85-7F3B3A529AD1}">
      <dgm:prSet/>
      <dgm:spPr/>
      <dgm:t>
        <a:bodyPr/>
        <a:lstStyle/>
        <a:p>
          <a:endParaRPr lang="en-US" sz="2200"/>
        </a:p>
      </dgm:t>
    </dgm:pt>
    <dgm:pt modelId="{8B501900-30A4-4B69-B39D-AE5F6B2C853F}" type="pres">
      <dgm:prSet presAssocID="{DA6D6B66-FEC2-4057-8D86-12A8CB37085C}" presName="Name0" presStyleCnt="0">
        <dgm:presLayoutVars>
          <dgm:dir/>
          <dgm:animLvl val="lvl"/>
          <dgm:resizeHandles val="exact"/>
        </dgm:presLayoutVars>
      </dgm:prSet>
      <dgm:spPr/>
      <dgm:t>
        <a:bodyPr/>
        <a:lstStyle/>
        <a:p>
          <a:endParaRPr lang="en-US"/>
        </a:p>
      </dgm:t>
    </dgm:pt>
    <dgm:pt modelId="{CE7AB3FC-D04F-4621-AACC-D8266C76C00F}" type="pres">
      <dgm:prSet presAssocID="{F16B97DA-726E-4A32-98AE-C0824C37EA0E}" presName="linNode" presStyleCnt="0"/>
      <dgm:spPr/>
    </dgm:pt>
    <dgm:pt modelId="{3A92AA0E-35AA-48E7-834D-AF2BE2F8A9E1}" type="pres">
      <dgm:prSet presAssocID="{F16B97DA-726E-4A32-98AE-C0824C37EA0E}" presName="parentText" presStyleLbl="node1" presStyleIdx="0" presStyleCnt="3" custScaleX="51939" custScaleY="57919" custLinFactNeighborX="-12838">
        <dgm:presLayoutVars>
          <dgm:chMax val="1"/>
          <dgm:bulletEnabled val="1"/>
        </dgm:presLayoutVars>
      </dgm:prSet>
      <dgm:spPr/>
      <dgm:t>
        <a:bodyPr/>
        <a:lstStyle/>
        <a:p>
          <a:endParaRPr lang="en-US"/>
        </a:p>
      </dgm:t>
    </dgm:pt>
    <dgm:pt modelId="{16776FC9-EA8C-44DC-B914-68BEC99CD780}" type="pres">
      <dgm:prSet presAssocID="{F16B97DA-726E-4A32-98AE-C0824C37EA0E}" presName="descendantText" presStyleLbl="alignAccFollowNode1" presStyleIdx="0" presStyleCnt="3" custScaleX="123364">
        <dgm:presLayoutVars>
          <dgm:bulletEnabled val="1"/>
        </dgm:presLayoutVars>
      </dgm:prSet>
      <dgm:spPr/>
      <dgm:t>
        <a:bodyPr/>
        <a:lstStyle/>
        <a:p>
          <a:endParaRPr lang="en-US"/>
        </a:p>
      </dgm:t>
    </dgm:pt>
    <dgm:pt modelId="{EE0D6DD3-7A8E-4D36-998A-07F09902BB3F}" type="pres">
      <dgm:prSet presAssocID="{CEDB903F-A6CF-4728-8F6C-FE729AB3B398}" presName="sp" presStyleCnt="0"/>
      <dgm:spPr/>
    </dgm:pt>
    <dgm:pt modelId="{2382609C-7AD6-4373-8F85-2209955C5CB6}" type="pres">
      <dgm:prSet presAssocID="{B156C457-E117-4B92-9B74-AC1E6039723C}" presName="linNode" presStyleCnt="0"/>
      <dgm:spPr/>
    </dgm:pt>
    <dgm:pt modelId="{41A0919E-6AB5-4F43-B9CA-2192DBF94FF7}" type="pres">
      <dgm:prSet presAssocID="{B156C457-E117-4B92-9B74-AC1E6039723C}" presName="parentText" presStyleLbl="node1" presStyleIdx="1" presStyleCnt="3" custScaleX="51939" custScaleY="57919" custLinFactNeighborX="-12838">
        <dgm:presLayoutVars>
          <dgm:chMax val="1"/>
          <dgm:bulletEnabled val="1"/>
        </dgm:presLayoutVars>
      </dgm:prSet>
      <dgm:spPr/>
      <dgm:t>
        <a:bodyPr/>
        <a:lstStyle/>
        <a:p>
          <a:endParaRPr lang="en-US"/>
        </a:p>
      </dgm:t>
    </dgm:pt>
    <dgm:pt modelId="{D6E8F686-DB9D-45EA-8ABA-F0A3B565CF35}" type="pres">
      <dgm:prSet presAssocID="{B156C457-E117-4B92-9B74-AC1E6039723C}" presName="descendantText" presStyleLbl="alignAccFollowNode1" presStyleIdx="1" presStyleCnt="3" custScaleX="123364">
        <dgm:presLayoutVars>
          <dgm:bulletEnabled val="1"/>
        </dgm:presLayoutVars>
      </dgm:prSet>
      <dgm:spPr/>
      <dgm:t>
        <a:bodyPr/>
        <a:lstStyle/>
        <a:p>
          <a:endParaRPr lang="en-US"/>
        </a:p>
      </dgm:t>
    </dgm:pt>
    <dgm:pt modelId="{3FA0AE9E-301C-4C6F-82EA-6D1A2F4C49FB}" type="pres">
      <dgm:prSet presAssocID="{62EE7BDF-4C51-4D46-A650-2684631B98A5}" presName="sp" presStyleCnt="0"/>
      <dgm:spPr/>
    </dgm:pt>
    <dgm:pt modelId="{1DE9A1AD-8ED9-4B8C-88FB-51C100183812}" type="pres">
      <dgm:prSet presAssocID="{B79CCED0-6D6A-4BC8-80E2-D63F1F1DF21C}" presName="linNode" presStyleCnt="0"/>
      <dgm:spPr/>
    </dgm:pt>
    <dgm:pt modelId="{CCA4DC84-3BB4-4C7D-86D7-93521E313B6E}" type="pres">
      <dgm:prSet presAssocID="{B79CCED0-6D6A-4BC8-80E2-D63F1F1DF21C}" presName="parentText" presStyleLbl="node1" presStyleIdx="2" presStyleCnt="3" custScaleX="51939" custScaleY="57919" custLinFactNeighborX="-12838">
        <dgm:presLayoutVars>
          <dgm:chMax val="1"/>
          <dgm:bulletEnabled val="1"/>
        </dgm:presLayoutVars>
      </dgm:prSet>
      <dgm:spPr/>
      <dgm:t>
        <a:bodyPr/>
        <a:lstStyle/>
        <a:p>
          <a:endParaRPr lang="en-US"/>
        </a:p>
      </dgm:t>
    </dgm:pt>
    <dgm:pt modelId="{A8F6F469-2FC4-44FE-B354-9E347B14F55B}" type="pres">
      <dgm:prSet presAssocID="{B79CCED0-6D6A-4BC8-80E2-D63F1F1DF21C}" presName="descendantText" presStyleLbl="alignAccFollowNode1" presStyleIdx="2" presStyleCnt="3" custScaleX="123364">
        <dgm:presLayoutVars>
          <dgm:bulletEnabled val="1"/>
        </dgm:presLayoutVars>
      </dgm:prSet>
      <dgm:spPr/>
      <dgm:t>
        <a:bodyPr/>
        <a:lstStyle/>
        <a:p>
          <a:endParaRPr lang="en-US"/>
        </a:p>
      </dgm:t>
    </dgm:pt>
  </dgm:ptLst>
  <dgm:cxnLst>
    <dgm:cxn modelId="{2A0536A8-F02B-4995-87D1-0092A5A269FE}" type="presOf" srcId="{DC37C787-16E3-43DC-ABB2-104DE5C44B6A}" destId="{D6E8F686-DB9D-45EA-8ABA-F0A3B565CF35}" srcOrd="0" destOrd="0" presId="urn:microsoft.com/office/officeart/2005/8/layout/vList5"/>
    <dgm:cxn modelId="{949FDF5E-EE79-46C5-8215-EFCBEBF09E88}" srcId="{B156C457-E117-4B92-9B74-AC1E6039723C}" destId="{DC37C787-16E3-43DC-ABB2-104DE5C44B6A}" srcOrd="0" destOrd="0" parTransId="{16C76D12-C41F-4123-9180-52BCC9290F7B}" sibTransId="{38069DE6-2AC2-4C65-B811-291CBAC97EEE}"/>
    <dgm:cxn modelId="{21891C24-8CC4-4761-AE4E-528A0FA151C1}" srcId="{B79CCED0-6D6A-4BC8-80E2-D63F1F1DF21C}" destId="{665E893F-9C92-4BDF-9E7E-601BDD3FA78E}" srcOrd="2" destOrd="0" parTransId="{6FEC9F00-7101-43CF-9BF4-D46EBB9CFA7A}" sibTransId="{EE92385A-422C-4184-9125-B3B02DBAF305}"/>
    <dgm:cxn modelId="{38C34BA8-F3C6-48F1-B291-A2B48A7A02B5}" srcId="{B79CCED0-6D6A-4BC8-80E2-D63F1F1DF21C}" destId="{DD46C087-4CD1-40A4-9093-D1F5F4EF5B08}" srcOrd="0" destOrd="0" parTransId="{76E22318-A867-4840-8CE4-570FDB43D763}" sibTransId="{E727B689-DFCC-4CDC-857C-D1130C2A560B}"/>
    <dgm:cxn modelId="{463B40F5-6919-4869-998A-BBFB6CA460D1}" type="presOf" srcId="{B79CCED0-6D6A-4BC8-80E2-D63F1F1DF21C}" destId="{CCA4DC84-3BB4-4C7D-86D7-93521E313B6E}" srcOrd="0" destOrd="0" presId="urn:microsoft.com/office/officeart/2005/8/layout/vList5"/>
    <dgm:cxn modelId="{0473637D-3CD2-4E56-AA10-221BCA544C57}" type="presOf" srcId="{6A1A8512-218D-4514-9EA8-7D100DB34334}" destId="{16776FC9-EA8C-44DC-B914-68BEC99CD780}" srcOrd="0" destOrd="3" presId="urn:microsoft.com/office/officeart/2005/8/layout/vList5"/>
    <dgm:cxn modelId="{D6372D2D-9A6F-4945-9B98-407EE8EF1700}" srcId="{F16B97DA-726E-4A32-98AE-C0824C37EA0E}" destId="{6A1A8512-218D-4514-9EA8-7D100DB34334}" srcOrd="3" destOrd="0" parTransId="{59D979B9-0936-45AA-A0D1-B940D006EC79}" sibTransId="{48ACF013-DB7F-4B81-A5D5-0DC792907FD3}"/>
    <dgm:cxn modelId="{E1A4BECB-E617-43CA-BF85-7F3B3A529AD1}" srcId="{B156C457-E117-4B92-9B74-AC1E6039723C}" destId="{FE017A42-F377-4F36-916D-B5FF2DBA5CEC}" srcOrd="2" destOrd="0" parTransId="{890F1BE9-90A0-40D5-84D9-6FFDAB1507DA}" sibTransId="{7ADF44C9-31F5-425E-A06F-39CBD65421FC}"/>
    <dgm:cxn modelId="{3D9B5D1A-C66C-4F33-B64F-E236F55E0D46}" srcId="{DA6D6B66-FEC2-4057-8D86-12A8CB37085C}" destId="{B156C457-E117-4B92-9B74-AC1E6039723C}" srcOrd="1" destOrd="0" parTransId="{E1B42A1C-D440-4518-8367-4EA40F42E30A}" sibTransId="{62EE7BDF-4C51-4D46-A650-2684631B98A5}"/>
    <dgm:cxn modelId="{6954896A-7B61-45EC-AA1E-9B88167161FA}" srcId="{DA6D6B66-FEC2-4057-8D86-12A8CB37085C}" destId="{F16B97DA-726E-4A32-98AE-C0824C37EA0E}" srcOrd="0" destOrd="0" parTransId="{76C36411-3625-4ADD-95C0-73ED6074E8FC}" sibTransId="{CEDB903F-A6CF-4728-8F6C-FE729AB3B398}"/>
    <dgm:cxn modelId="{8E70505B-D2E1-49CC-A4C1-AD63D88A59AD}" type="presOf" srcId="{A9584486-BC45-4426-AC4D-95ABFEE97233}" destId="{D6E8F686-DB9D-45EA-8ABA-F0A3B565CF35}" srcOrd="0" destOrd="1" presId="urn:microsoft.com/office/officeart/2005/8/layout/vList5"/>
    <dgm:cxn modelId="{F806BF7C-5E47-4D3C-BA9A-1F99D29EE472}" srcId="{F16B97DA-726E-4A32-98AE-C0824C37EA0E}" destId="{2FB51819-87A5-4089-831A-76CFBF9661F9}" srcOrd="2" destOrd="0" parTransId="{C2698439-62FD-4CDA-A3DE-C0209F64A6AD}" sibTransId="{0F666C38-963D-47D9-9D02-ABD975F8AA3C}"/>
    <dgm:cxn modelId="{6798D942-4899-4621-803F-8BF2EA110C9D}" srcId="{DA6D6B66-FEC2-4057-8D86-12A8CB37085C}" destId="{B79CCED0-6D6A-4BC8-80E2-D63F1F1DF21C}" srcOrd="2" destOrd="0" parTransId="{292DFBD3-9BDB-41CA-ADF1-81761832FB2E}" sibTransId="{E925F280-33B3-43E8-8D12-3FAC8F932D2F}"/>
    <dgm:cxn modelId="{6AE54050-F1C6-4F5D-B620-A21245C4143E}" srcId="{F16B97DA-726E-4A32-98AE-C0824C37EA0E}" destId="{E3129B96-325A-45AA-B00F-2A4A3505ABD2}" srcOrd="0" destOrd="0" parTransId="{D460CEED-61FF-4B70-96E1-81428C6173EB}" sibTransId="{BC00BD1A-CC7A-4ED9-AB16-F3BC817D804F}"/>
    <dgm:cxn modelId="{B85F25F2-3523-429F-BC1B-F460E81654D0}" srcId="{F16B97DA-726E-4A32-98AE-C0824C37EA0E}" destId="{AAC3DC34-77AE-40BF-B0C8-FBF656D48841}" srcOrd="1" destOrd="0" parTransId="{4C2BFF08-A561-4C84-A7A6-85656F900B59}" sibTransId="{E60363F2-FE36-48E8-B336-E4E8C464734D}"/>
    <dgm:cxn modelId="{6BF72CC5-29D3-49B2-B6B0-3017C8F32FEE}" type="presOf" srcId="{665E893F-9C92-4BDF-9E7E-601BDD3FA78E}" destId="{A8F6F469-2FC4-44FE-B354-9E347B14F55B}" srcOrd="0" destOrd="2" presId="urn:microsoft.com/office/officeart/2005/8/layout/vList5"/>
    <dgm:cxn modelId="{145EDA75-6DE7-449E-9591-1D1C789FDD73}" type="presOf" srcId="{E3129B96-325A-45AA-B00F-2A4A3505ABD2}" destId="{16776FC9-EA8C-44DC-B914-68BEC99CD780}" srcOrd="0" destOrd="0" presId="urn:microsoft.com/office/officeart/2005/8/layout/vList5"/>
    <dgm:cxn modelId="{96ACB178-A2F5-4A81-914B-6A68645A99DA}" type="presOf" srcId="{F16B97DA-726E-4A32-98AE-C0824C37EA0E}" destId="{3A92AA0E-35AA-48E7-834D-AF2BE2F8A9E1}" srcOrd="0" destOrd="0" presId="urn:microsoft.com/office/officeart/2005/8/layout/vList5"/>
    <dgm:cxn modelId="{3CF54D1B-F897-43A7-BBFC-609A7BD006BE}" type="presOf" srcId="{B156C457-E117-4B92-9B74-AC1E6039723C}" destId="{41A0919E-6AB5-4F43-B9CA-2192DBF94FF7}" srcOrd="0" destOrd="0" presId="urn:microsoft.com/office/officeart/2005/8/layout/vList5"/>
    <dgm:cxn modelId="{A6E32A96-1487-4422-9E6F-2EABA43CD022}" srcId="{B79CCED0-6D6A-4BC8-80E2-D63F1F1DF21C}" destId="{F7FDFA78-53DB-4452-91B8-CEEA7F9451F8}" srcOrd="1" destOrd="0" parTransId="{40DB6165-6A2D-4BAF-9EA1-87461D9E96B9}" sibTransId="{05A6DE32-3614-4A56-9C5D-D55C70EBA610}"/>
    <dgm:cxn modelId="{7A0B1615-65D7-469B-B512-ECA2E671B9AA}" type="presOf" srcId="{DD46C087-4CD1-40A4-9093-D1F5F4EF5B08}" destId="{A8F6F469-2FC4-44FE-B354-9E347B14F55B}" srcOrd="0" destOrd="0" presId="urn:microsoft.com/office/officeart/2005/8/layout/vList5"/>
    <dgm:cxn modelId="{F49E4FDF-29C2-4DC5-BF61-B2B1F6E40BB2}" type="presOf" srcId="{AAC3DC34-77AE-40BF-B0C8-FBF656D48841}" destId="{16776FC9-EA8C-44DC-B914-68BEC99CD780}" srcOrd="0" destOrd="1" presId="urn:microsoft.com/office/officeart/2005/8/layout/vList5"/>
    <dgm:cxn modelId="{F4C3F00B-56DF-4638-9E5C-7FA854E2D88C}" type="presOf" srcId="{DA6D6B66-FEC2-4057-8D86-12A8CB37085C}" destId="{8B501900-30A4-4B69-B39D-AE5F6B2C853F}" srcOrd="0" destOrd="0" presId="urn:microsoft.com/office/officeart/2005/8/layout/vList5"/>
    <dgm:cxn modelId="{C60EE85E-2C71-44FD-A1B0-97BE0F08008D}" srcId="{B156C457-E117-4B92-9B74-AC1E6039723C}" destId="{A9584486-BC45-4426-AC4D-95ABFEE97233}" srcOrd="1" destOrd="0" parTransId="{9127E71A-A059-47F0-9E03-D16554F15AAE}" sibTransId="{46DAC5EF-F5E5-4737-95E6-61F6CDE18C24}"/>
    <dgm:cxn modelId="{5BF3428C-06C0-45D8-A04B-4EEFF0E9A642}" type="presOf" srcId="{FE017A42-F377-4F36-916D-B5FF2DBA5CEC}" destId="{D6E8F686-DB9D-45EA-8ABA-F0A3B565CF35}" srcOrd="0" destOrd="2" presId="urn:microsoft.com/office/officeart/2005/8/layout/vList5"/>
    <dgm:cxn modelId="{99FDA973-B38D-4A64-B647-851700A9BDED}" type="presOf" srcId="{2FB51819-87A5-4089-831A-76CFBF9661F9}" destId="{16776FC9-EA8C-44DC-B914-68BEC99CD780}" srcOrd="0" destOrd="2" presId="urn:microsoft.com/office/officeart/2005/8/layout/vList5"/>
    <dgm:cxn modelId="{438EF090-3364-4E43-A807-1B6ED470A4C7}" type="presOf" srcId="{F7FDFA78-53DB-4452-91B8-CEEA7F9451F8}" destId="{A8F6F469-2FC4-44FE-B354-9E347B14F55B}" srcOrd="0" destOrd="1" presId="urn:microsoft.com/office/officeart/2005/8/layout/vList5"/>
    <dgm:cxn modelId="{BBAB8C81-C857-44C0-99CC-AFC6D56F6FF6}" type="presParOf" srcId="{8B501900-30A4-4B69-B39D-AE5F6B2C853F}" destId="{CE7AB3FC-D04F-4621-AACC-D8266C76C00F}" srcOrd="0" destOrd="0" presId="urn:microsoft.com/office/officeart/2005/8/layout/vList5"/>
    <dgm:cxn modelId="{DF7D8C85-BA9A-4BEB-AC26-928B0D3A2A7E}" type="presParOf" srcId="{CE7AB3FC-D04F-4621-AACC-D8266C76C00F}" destId="{3A92AA0E-35AA-48E7-834D-AF2BE2F8A9E1}" srcOrd="0" destOrd="0" presId="urn:microsoft.com/office/officeart/2005/8/layout/vList5"/>
    <dgm:cxn modelId="{FB4AEE13-D577-4348-89D4-F78D21D45D07}" type="presParOf" srcId="{CE7AB3FC-D04F-4621-AACC-D8266C76C00F}" destId="{16776FC9-EA8C-44DC-B914-68BEC99CD780}" srcOrd="1" destOrd="0" presId="urn:microsoft.com/office/officeart/2005/8/layout/vList5"/>
    <dgm:cxn modelId="{38DCB682-2E89-4657-8B38-836A538009F3}" type="presParOf" srcId="{8B501900-30A4-4B69-B39D-AE5F6B2C853F}" destId="{EE0D6DD3-7A8E-4D36-998A-07F09902BB3F}" srcOrd="1" destOrd="0" presId="urn:microsoft.com/office/officeart/2005/8/layout/vList5"/>
    <dgm:cxn modelId="{6AA94686-CB68-4F66-A444-2964AA6F7DBB}" type="presParOf" srcId="{8B501900-30A4-4B69-B39D-AE5F6B2C853F}" destId="{2382609C-7AD6-4373-8F85-2209955C5CB6}" srcOrd="2" destOrd="0" presId="urn:microsoft.com/office/officeart/2005/8/layout/vList5"/>
    <dgm:cxn modelId="{85B5A370-AC84-4B9B-ACFD-5EF818908364}" type="presParOf" srcId="{2382609C-7AD6-4373-8F85-2209955C5CB6}" destId="{41A0919E-6AB5-4F43-B9CA-2192DBF94FF7}" srcOrd="0" destOrd="0" presId="urn:microsoft.com/office/officeart/2005/8/layout/vList5"/>
    <dgm:cxn modelId="{8B1B1098-678F-4F5D-86C3-3610BFB78230}" type="presParOf" srcId="{2382609C-7AD6-4373-8F85-2209955C5CB6}" destId="{D6E8F686-DB9D-45EA-8ABA-F0A3B565CF35}" srcOrd="1" destOrd="0" presId="urn:microsoft.com/office/officeart/2005/8/layout/vList5"/>
    <dgm:cxn modelId="{048544EA-892B-4473-8067-718649CA2636}" type="presParOf" srcId="{8B501900-30A4-4B69-B39D-AE5F6B2C853F}" destId="{3FA0AE9E-301C-4C6F-82EA-6D1A2F4C49FB}" srcOrd="3" destOrd="0" presId="urn:microsoft.com/office/officeart/2005/8/layout/vList5"/>
    <dgm:cxn modelId="{2972A416-9BD7-410C-BF73-E3F40048CD9D}" type="presParOf" srcId="{8B501900-30A4-4B69-B39D-AE5F6B2C853F}" destId="{1DE9A1AD-8ED9-4B8C-88FB-51C100183812}" srcOrd="4" destOrd="0" presId="urn:microsoft.com/office/officeart/2005/8/layout/vList5"/>
    <dgm:cxn modelId="{3099D288-BCA3-4B44-9035-5A28D4CEBBBD}" type="presParOf" srcId="{1DE9A1AD-8ED9-4B8C-88FB-51C100183812}" destId="{CCA4DC84-3BB4-4C7D-86D7-93521E313B6E}" srcOrd="0" destOrd="0" presId="urn:microsoft.com/office/officeart/2005/8/layout/vList5"/>
    <dgm:cxn modelId="{3EBA2671-5C5B-4A98-BB71-CEFDFE8A6AD7}" type="presParOf" srcId="{1DE9A1AD-8ED9-4B8C-88FB-51C100183812}" destId="{A8F6F469-2FC4-44FE-B354-9E347B14F55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423492-7913-4D87-9FD6-8FD9AA87CE72}" type="doc">
      <dgm:prSet loTypeId="urn:microsoft.com/office/officeart/2008/layout/CaptionedPictures" loCatId="picture" qsTypeId="urn:microsoft.com/office/officeart/2005/8/quickstyle/simple1" qsCatId="simple" csTypeId="urn:microsoft.com/office/officeart/2005/8/colors/accent2_1" csCatId="accent2" phldr="1"/>
      <dgm:spPr/>
      <dgm:t>
        <a:bodyPr/>
        <a:lstStyle/>
        <a:p>
          <a:endParaRPr lang="en-US"/>
        </a:p>
      </dgm:t>
    </dgm:pt>
    <dgm:pt modelId="{16B163F3-897A-4D3E-B52C-37BE87721A8D}">
      <dgm:prSet phldrT="[Text]" custT="1"/>
      <dgm:spPr/>
      <dgm:t>
        <a:bodyPr/>
        <a:lstStyle/>
        <a:p>
          <a:r>
            <a:rPr lang="en-US" sz="2000" dirty="0" smtClean="0"/>
            <a:t>The Government of Bangladesh sent delegations to Thailand, Rwanda, and India to study their health insurance schemes. After analyzing the different options, Bangladesh is currently initiating a health insurance pilot modeled after the Indian government-financed insurance scheme for low income households.</a:t>
          </a:r>
          <a:endParaRPr lang="en-US" sz="2000" dirty="0"/>
        </a:p>
      </dgm:t>
    </dgm:pt>
    <dgm:pt modelId="{F3AA51AF-C8D4-49DC-9F6E-D6635B361000}" type="parTrans" cxnId="{B84C42CA-8E27-41BD-B3B4-39B308D39519}">
      <dgm:prSet/>
      <dgm:spPr/>
      <dgm:t>
        <a:bodyPr/>
        <a:lstStyle/>
        <a:p>
          <a:endParaRPr lang="en-US"/>
        </a:p>
      </dgm:t>
    </dgm:pt>
    <dgm:pt modelId="{7924B799-32B0-4865-A111-1EA3E010DC07}" type="sibTrans" cxnId="{B84C42CA-8E27-41BD-B3B4-39B308D39519}">
      <dgm:prSet/>
      <dgm:spPr/>
      <dgm:t>
        <a:bodyPr/>
        <a:lstStyle/>
        <a:p>
          <a:endParaRPr lang="en-US"/>
        </a:p>
      </dgm:t>
    </dgm:pt>
    <dgm:pt modelId="{03162129-8E8B-4F19-99CC-22B7D9F92C00}">
      <dgm:prSet phldrT="[Text]"/>
      <dgm:spPr/>
      <dgm:t>
        <a:bodyPr/>
        <a:lstStyle/>
        <a:p>
          <a:endParaRPr lang="en-US" dirty="0"/>
        </a:p>
      </dgm:t>
    </dgm:pt>
    <dgm:pt modelId="{F1930CC1-3B0D-4CC6-A0D9-6B12C275D5C6}" type="parTrans" cxnId="{20F6D068-49E3-4FEB-A5D5-4581A6C18250}">
      <dgm:prSet/>
      <dgm:spPr/>
      <dgm:t>
        <a:bodyPr/>
        <a:lstStyle/>
        <a:p>
          <a:endParaRPr lang="en-US"/>
        </a:p>
      </dgm:t>
    </dgm:pt>
    <dgm:pt modelId="{DF131569-6751-4BE8-8FE3-7A69DA8381CA}" type="sibTrans" cxnId="{20F6D068-49E3-4FEB-A5D5-4581A6C18250}">
      <dgm:prSet/>
      <dgm:spPr/>
      <dgm:t>
        <a:bodyPr/>
        <a:lstStyle/>
        <a:p>
          <a:endParaRPr lang="en-US"/>
        </a:p>
      </dgm:t>
    </dgm:pt>
    <dgm:pt modelId="{2045875C-BBB5-4970-9AC1-FBBF5C895A16}">
      <dgm:prSet phldrT="[Text]" custT="1"/>
      <dgm:spPr/>
      <dgm:t>
        <a:bodyPr anchor="t"/>
        <a:lstStyle/>
        <a:p>
          <a:pPr algn="ctr"/>
          <a:r>
            <a:rPr lang="en-US" sz="2000" dirty="0" smtClean="0"/>
            <a:t>Conditional cash transfer programs pioneered by Brazil, Mexico, and Columbia have been replicated in over 35 countries world-wide. Over 100 countries have sent delegations to the early reform countries to study their programs and learn from their experience.</a:t>
          </a:r>
          <a:endParaRPr lang="en-US" sz="2000" dirty="0"/>
        </a:p>
      </dgm:t>
    </dgm:pt>
    <dgm:pt modelId="{CE88F573-BBAE-4C5C-A765-22A3F69B6AEF}" type="parTrans" cxnId="{3CBACCDA-A9DE-4D80-A9A2-2917411C28E9}">
      <dgm:prSet/>
      <dgm:spPr/>
      <dgm:t>
        <a:bodyPr/>
        <a:lstStyle/>
        <a:p>
          <a:endParaRPr lang="en-US"/>
        </a:p>
      </dgm:t>
    </dgm:pt>
    <dgm:pt modelId="{4E224D81-B553-425A-8EBE-F810D914BBAE}" type="sibTrans" cxnId="{3CBACCDA-A9DE-4D80-A9A2-2917411C28E9}">
      <dgm:prSet/>
      <dgm:spPr/>
      <dgm:t>
        <a:bodyPr/>
        <a:lstStyle/>
        <a:p>
          <a:endParaRPr lang="en-US"/>
        </a:p>
      </dgm:t>
    </dgm:pt>
    <dgm:pt modelId="{2CDD49E6-9025-410F-B1CB-45A5912D30F2}">
      <dgm:prSet phldrT="[Text]" phldr="1"/>
      <dgm:spPr/>
      <dgm:t>
        <a:bodyPr/>
        <a:lstStyle/>
        <a:p>
          <a:endParaRPr lang="en-US" dirty="0"/>
        </a:p>
      </dgm:t>
    </dgm:pt>
    <dgm:pt modelId="{C63F9D40-2136-4386-966D-467D8BBEA4CA}" type="sibTrans" cxnId="{0F2ACDC8-1335-43E4-9DA4-79F71F051848}">
      <dgm:prSet/>
      <dgm:spPr/>
      <dgm:t>
        <a:bodyPr/>
        <a:lstStyle/>
        <a:p>
          <a:endParaRPr lang="en-US"/>
        </a:p>
      </dgm:t>
    </dgm:pt>
    <dgm:pt modelId="{82FDC04E-7A42-4A32-B35C-8DD96ACAEB38}" type="parTrans" cxnId="{0F2ACDC8-1335-43E4-9DA4-79F71F051848}">
      <dgm:prSet/>
      <dgm:spPr/>
      <dgm:t>
        <a:bodyPr/>
        <a:lstStyle/>
        <a:p>
          <a:endParaRPr lang="en-US"/>
        </a:p>
      </dgm:t>
    </dgm:pt>
    <dgm:pt modelId="{A7F7D02B-5FB0-447A-9E34-BD917E2C9276}" type="pres">
      <dgm:prSet presAssocID="{ED423492-7913-4D87-9FD6-8FD9AA87CE72}" presName="Name0" presStyleCnt="0">
        <dgm:presLayoutVars>
          <dgm:chMax/>
          <dgm:chPref/>
          <dgm:dir/>
        </dgm:presLayoutVars>
      </dgm:prSet>
      <dgm:spPr/>
      <dgm:t>
        <a:bodyPr/>
        <a:lstStyle/>
        <a:p>
          <a:endParaRPr lang="en-US"/>
        </a:p>
      </dgm:t>
    </dgm:pt>
    <dgm:pt modelId="{DADFF4B6-062B-4CC1-8798-C32C3E78C668}" type="pres">
      <dgm:prSet presAssocID="{2CDD49E6-9025-410F-B1CB-45A5912D30F2}" presName="composite" presStyleCnt="0">
        <dgm:presLayoutVars>
          <dgm:chMax val="1"/>
          <dgm:chPref val="1"/>
        </dgm:presLayoutVars>
      </dgm:prSet>
      <dgm:spPr/>
    </dgm:pt>
    <dgm:pt modelId="{CB2EB0A5-10B6-4060-B196-1A0B7B9A6632}" type="pres">
      <dgm:prSet presAssocID="{2CDD49E6-9025-410F-B1CB-45A5912D30F2}" presName="Accent" presStyleLbl="trAlignAcc1" presStyleIdx="0" presStyleCnt="2" custLinFactNeighborY="-25016">
        <dgm:presLayoutVars>
          <dgm:chMax val="0"/>
          <dgm:chPref val="0"/>
        </dgm:presLayoutVars>
      </dgm:prSet>
      <dgm:spPr/>
    </dgm:pt>
    <dgm:pt modelId="{2D0850E8-97FB-42F4-993D-A34971700F69}" type="pres">
      <dgm:prSet presAssocID="{2CDD49E6-9025-410F-B1CB-45A5912D30F2}" presName="Image" presStyleLbl="alignImgPlace1" presStyleIdx="0" presStyleCnt="2" custLinFactNeighborY="-38478">
        <dgm:presLayoutVars>
          <dgm:chMax val="0"/>
          <dgm:chPref val="0"/>
        </dgm:presLayoutVars>
      </dgm:prSet>
      <dgm:spPr>
        <a:blipFill rotWithShape="1">
          <a:blip xmlns:r="http://schemas.openxmlformats.org/officeDocument/2006/relationships" r:embed="rId1"/>
          <a:stretch>
            <a:fillRect/>
          </a:stretch>
        </a:blipFill>
      </dgm:spPr>
      <dgm:t>
        <a:bodyPr/>
        <a:lstStyle/>
        <a:p>
          <a:endParaRPr lang="en-US"/>
        </a:p>
      </dgm:t>
    </dgm:pt>
    <dgm:pt modelId="{678F7E85-F1D4-42E7-B473-3C3C52406F19}" type="pres">
      <dgm:prSet presAssocID="{2CDD49E6-9025-410F-B1CB-45A5912D30F2}" presName="ChildComposite" presStyleCnt="0"/>
      <dgm:spPr/>
    </dgm:pt>
    <dgm:pt modelId="{00D63D91-0A30-4C82-A157-FFD3B2B2D3EF}" type="pres">
      <dgm:prSet presAssocID="{2CDD49E6-9025-410F-B1CB-45A5912D30F2}" presName="Child" presStyleLbl="node1" presStyleIdx="0" presStyleCnt="2" custScaleX="100291" custScaleY="392784" custLinFactY="51304" custLinFactNeighborY="100000">
        <dgm:presLayoutVars>
          <dgm:chMax val="0"/>
          <dgm:chPref val="0"/>
          <dgm:bulletEnabled val="1"/>
        </dgm:presLayoutVars>
      </dgm:prSet>
      <dgm:spPr/>
      <dgm:t>
        <a:bodyPr/>
        <a:lstStyle/>
        <a:p>
          <a:endParaRPr lang="en-US"/>
        </a:p>
      </dgm:t>
    </dgm:pt>
    <dgm:pt modelId="{AC1EFC97-1990-4880-89C0-DED4A9BD74B3}" type="pres">
      <dgm:prSet presAssocID="{2CDD49E6-9025-410F-B1CB-45A5912D30F2}" presName="Parent" presStyleLbl="revTx" presStyleIdx="0" presStyleCnt="2" custLinFactX="6978" custLinFactY="100000" custLinFactNeighborX="100000" custLinFactNeighborY="156106">
        <dgm:presLayoutVars>
          <dgm:chMax val="1"/>
          <dgm:chPref val="0"/>
          <dgm:bulletEnabled val="1"/>
        </dgm:presLayoutVars>
      </dgm:prSet>
      <dgm:spPr/>
      <dgm:t>
        <a:bodyPr/>
        <a:lstStyle/>
        <a:p>
          <a:endParaRPr lang="en-US"/>
        </a:p>
      </dgm:t>
    </dgm:pt>
    <dgm:pt modelId="{2C923F67-AAC9-486B-86F3-F172C0E8BBDA}" type="pres">
      <dgm:prSet presAssocID="{C63F9D40-2136-4386-966D-467D8BBEA4CA}" presName="sibTrans" presStyleCnt="0"/>
      <dgm:spPr/>
    </dgm:pt>
    <dgm:pt modelId="{982E26AA-7304-41A2-8DA0-EEA3F6DBBD38}" type="pres">
      <dgm:prSet presAssocID="{03162129-8E8B-4F19-99CC-22B7D9F92C00}" presName="composite" presStyleCnt="0">
        <dgm:presLayoutVars>
          <dgm:chMax val="1"/>
          <dgm:chPref val="1"/>
        </dgm:presLayoutVars>
      </dgm:prSet>
      <dgm:spPr/>
    </dgm:pt>
    <dgm:pt modelId="{82249C20-1EDA-4DFD-9CA6-11A0F7ABE3A8}" type="pres">
      <dgm:prSet presAssocID="{03162129-8E8B-4F19-99CC-22B7D9F92C00}" presName="Accent" presStyleLbl="trAlignAcc1" presStyleIdx="1" presStyleCnt="2" custLinFactNeighborY="-25016">
        <dgm:presLayoutVars>
          <dgm:chMax val="0"/>
          <dgm:chPref val="0"/>
        </dgm:presLayoutVars>
      </dgm:prSet>
      <dgm:spPr/>
      <dgm:t>
        <a:bodyPr/>
        <a:lstStyle/>
        <a:p>
          <a:endParaRPr lang="en-US"/>
        </a:p>
      </dgm:t>
    </dgm:pt>
    <dgm:pt modelId="{B15214D4-B3BC-4543-827C-A5E33858AE83}" type="pres">
      <dgm:prSet presAssocID="{03162129-8E8B-4F19-99CC-22B7D9F92C00}" presName="Image" presStyleLbl="alignImgPlace1" presStyleIdx="1" presStyleCnt="2" custScaleX="99253" custScaleY="98530" custLinFactNeighborX="380" custLinFactNeighborY="-8908">
        <dgm:presLayoutVars>
          <dgm:chMax val="0"/>
          <dgm:chPref val="0"/>
        </dgm:presLayoutVars>
      </dgm:prSet>
      <dgm:spPr>
        <a:blipFill rotWithShape="1">
          <a:blip xmlns:r="http://schemas.openxmlformats.org/officeDocument/2006/relationships" r:embed="rId2"/>
          <a:stretch>
            <a:fillRect/>
          </a:stretch>
        </a:blipFill>
      </dgm:spPr>
      <dgm:t>
        <a:bodyPr/>
        <a:lstStyle/>
        <a:p>
          <a:endParaRPr lang="en-US"/>
        </a:p>
      </dgm:t>
    </dgm:pt>
    <dgm:pt modelId="{750BC176-F8E3-4B79-87C5-FB067F9F0F92}" type="pres">
      <dgm:prSet presAssocID="{03162129-8E8B-4F19-99CC-22B7D9F92C00}" presName="ChildComposite" presStyleCnt="0"/>
      <dgm:spPr/>
    </dgm:pt>
    <dgm:pt modelId="{3846346C-22AC-409D-8E94-1DE87BCF8838}" type="pres">
      <dgm:prSet presAssocID="{03162129-8E8B-4F19-99CC-22B7D9F92C00}" presName="Child" presStyleLbl="node1" presStyleIdx="1" presStyleCnt="2" custScaleX="100291" custScaleY="396115" custLinFactNeighborX="519" custLinFactNeighborY="7722">
        <dgm:presLayoutVars>
          <dgm:chMax val="0"/>
          <dgm:chPref val="0"/>
          <dgm:bulletEnabled val="1"/>
        </dgm:presLayoutVars>
      </dgm:prSet>
      <dgm:spPr/>
      <dgm:t>
        <a:bodyPr/>
        <a:lstStyle/>
        <a:p>
          <a:endParaRPr lang="en-US"/>
        </a:p>
      </dgm:t>
    </dgm:pt>
    <dgm:pt modelId="{E658DF22-AFAD-4ACE-A8E4-465F17B9B82F}" type="pres">
      <dgm:prSet presAssocID="{03162129-8E8B-4F19-99CC-22B7D9F92C00}" presName="Parent" presStyleLbl="revTx" presStyleIdx="1" presStyleCnt="2" custLinFactY="158549" custLinFactNeighborX="-62700" custLinFactNeighborY="200000">
        <dgm:presLayoutVars>
          <dgm:chMax val="1"/>
          <dgm:chPref val="0"/>
          <dgm:bulletEnabled val="1"/>
        </dgm:presLayoutVars>
      </dgm:prSet>
      <dgm:spPr/>
      <dgm:t>
        <a:bodyPr/>
        <a:lstStyle/>
        <a:p>
          <a:endParaRPr lang="en-US"/>
        </a:p>
      </dgm:t>
    </dgm:pt>
  </dgm:ptLst>
  <dgm:cxnLst>
    <dgm:cxn modelId="{334C17F3-B40C-4DD3-8848-C1D111DA6D02}" type="presOf" srcId="{ED423492-7913-4D87-9FD6-8FD9AA87CE72}" destId="{A7F7D02B-5FB0-447A-9E34-BD917E2C9276}" srcOrd="0" destOrd="0" presId="urn:microsoft.com/office/officeart/2008/layout/CaptionedPictures"/>
    <dgm:cxn modelId="{0F2ACDC8-1335-43E4-9DA4-79F71F051848}" srcId="{ED423492-7913-4D87-9FD6-8FD9AA87CE72}" destId="{2CDD49E6-9025-410F-B1CB-45A5912D30F2}" srcOrd="0" destOrd="0" parTransId="{82FDC04E-7A42-4A32-B35C-8DD96ACAEB38}" sibTransId="{C63F9D40-2136-4386-966D-467D8BBEA4CA}"/>
    <dgm:cxn modelId="{B6825833-68E8-47E8-8379-3051F45D0CCA}" type="presOf" srcId="{16B163F3-897A-4D3E-B52C-37BE87721A8D}" destId="{00D63D91-0A30-4C82-A157-FFD3B2B2D3EF}" srcOrd="0" destOrd="0" presId="urn:microsoft.com/office/officeart/2008/layout/CaptionedPictures"/>
    <dgm:cxn modelId="{9B4BB648-7457-43F2-80BC-FC79E9102A46}" type="presOf" srcId="{2CDD49E6-9025-410F-B1CB-45A5912D30F2}" destId="{AC1EFC97-1990-4880-89C0-DED4A9BD74B3}" srcOrd="0" destOrd="0" presId="urn:microsoft.com/office/officeart/2008/layout/CaptionedPictures"/>
    <dgm:cxn modelId="{BCBBD276-DA1D-4B29-A425-5457A236B5E1}" type="presOf" srcId="{2045875C-BBB5-4970-9AC1-FBBF5C895A16}" destId="{3846346C-22AC-409D-8E94-1DE87BCF8838}" srcOrd="0" destOrd="0" presId="urn:microsoft.com/office/officeart/2008/layout/CaptionedPictures"/>
    <dgm:cxn modelId="{B84C42CA-8E27-41BD-B3B4-39B308D39519}" srcId="{2CDD49E6-9025-410F-B1CB-45A5912D30F2}" destId="{16B163F3-897A-4D3E-B52C-37BE87721A8D}" srcOrd="0" destOrd="0" parTransId="{F3AA51AF-C8D4-49DC-9F6E-D6635B361000}" sibTransId="{7924B799-32B0-4865-A111-1EA3E010DC07}"/>
    <dgm:cxn modelId="{20F6D068-49E3-4FEB-A5D5-4581A6C18250}" srcId="{ED423492-7913-4D87-9FD6-8FD9AA87CE72}" destId="{03162129-8E8B-4F19-99CC-22B7D9F92C00}" srcOrd="1" destOrd="0" parTransId="{F1930CC1-3B0D-4CC6-A0D9-6B12C275D5C6}" sibTransId="{DF131569-6751-4BE8-8FE3-7A69DA8381CA}"/>
    <dgm:cxn modelId="{3CBACCDA-A9DE-4D80-A9A2-2917411C28E9}" srcId="{03162129-8E8B-4F19-99CC-22B7D9F92C00}" destId="{2045875C-BBB5-4970-9AC1-FBBF5C895A16}" srcOrd="0" destOrd="0" parTransId="{CE88F573-BBAE-4C5C-A765-22A3F69B6AEF}" sibTransId="{4E224D81-B553-425A-8EBE-F810D914BBAE}"/>
    <dgm:cxn modelId="{9AB221C2-99AD-4491-9F17-AC4F32356E7D}" type="presOf" srcId="{03162129-8E8B-4F19-99CC-22B7D9F92C00}" destId="{E658DF22-AFAD-4ACE-A8E4-465F17B9B82F}" srcOrd="0" destOrd="0" presId="urn:microsoft.com/office/officeart/2008/layout/CaptionedPictures"/>
    <dgm:cxn modelId="{EEC3D9B7-5286-440A-9190-DDD283CC6A2A}" type="presParOf" srcId="{A7F7D02B-5FB0-447A-9E34-BD917E2C9276}" destId="{DADFF4B6-062B-4CC1-8798-C32C3E78C668}" srcOrd="0" destOrd="0" presId="urn:microsoft.com/office/officeart/2008/layout/CaptionedPictures"/>
    <dgm:cxn modelId="{81FDF480-CD04-4768-9FE0-A95DC2816B39}" type="presParOf" srcId="{DADFF4B6-062B-4CC1-8798-C32C3E78C668}" destId="{CB2EB0A5-10B6-4060-B196-1A0B7B9A6632}" srcOrd="0" destOrd="0" presId="urn:microsoft.com/office/officeart/2008/layout/CaptionedPictures"/>
    <dgm:cxn modelId="{C3933566-8A39-4E08-9F59-77491304C39D}" type="presParOf" srcId="{DADFF4B6-062B-4CC1-8798-C32C3E78C668}" destId="{2D0850E8-97FB-42F4-993D-A34971700F69}" srcOrd="1" destOrd="0" presId="urn:microsoft.com/office/officeart/2008/layout/CaptionedPictures"/>
    <dgm:cxn modelId="{F0C7D8EE-67AD-4317-B97A-5D87693F60CB}" type="presParOf" srcId="{DADFF4B6-062B-4CC1-8798-C32C3E78C668}" destId="{678F7E85-F1D4-42E7-B473-3C3C52406F19}" srcOrd="2" destOrd="0" presId="urn:microsoft.com/office/officeart/2008/layout/CaptionedPictures"/>
    <dgm:cxn modelId="{6B0F180B-F9B4-4F1C-9560-B3D59E163430}" type="presParOf" srcId="{678F7E85-F1D4-42E7-B473-3C3C52406F19}" destId="{00D63D91-0A30-4C82-A157-FFD3B2B2D3EF}" srcOrd="0" destOrd="0" presId="urn:microsoft.com/office/officeart/2008/layout/CaptionedPictures"/>
    <dgm:cxn modelId="{511F1B35-470C-45CA-9298-45286D4559FD}" type="presParOf" srcId="{678F7E85-F1D4-42E7-B473-3C3C52406F19}" destId="{AC1EFC97-1990-4880-89C0-DED4A9BD74B3}" srcOrd="1" destOrd="0" presId="urn:microsoft.com/office/officeart/2008/layout/CaptionedPictures"/>
    <dgm:cxn modelId="{EF316FB3-43D4-460E-9496-C4C9B3FC869C}" type="presParOf" srcId="{A7F7D02B-5FB0-447A-9E34-BD917E2C9276}" destId="{2C923F67-AAC9-486B-86F3-F172C0E8BBDA}" srcOrd="1" destOrd="0" presId="urn:microsoft.com/office/officeart/2008/layout/CaptionedPictures"/>
    <dgm:cxn modelId="{EE6CAC2D-A711-419E-999D-4A6474EFDDDF}" type="presParOf" srcId="{A7F7D02B-5FB0-447A-9E34-BD917E2C9276}" destId="{982E26AA-7304-41A2-8DA0-EEA3F6DBBD38}" srcOrd="2" destOrd="0" presId="urn:microsoft.com/office/officeart/2008/layout/CaptionedPictures"/>
    <dgm:cxn modelId="{EE3F8207-B893-4336-A7A7-73C7BA487A84}" type="presParOf" srcId="{982E26AA-7304-41A2-8DA0-EEA3F6DBBD38}" destId="{82249C20-1EDA-4DFD-9CA6-11A0F7ABE3A8}" srcOrd="0" destOrd="0" presId="urn:microsoft.com/office/officeart/2008/layout/CaptionedPictures"/>
    <dgm:cxn modelId="{DA0CE3FA-DB3C-450A-8289-1686F5706931}" type="presParOf" srcId="{982E26AA-7304-41A2-8DA0-EEA3F6DBBD38}" destId="{B15214D4-B3BC-4543-827C-A5E33858AE83}" srcOrd="1" destOrd="0" presId="urn:microsoft.com/office/officeart/2008/layout/CaptionedPictures"/>
    <dgm:cxn modelId="{7B411882-113F-43EB-8B60-37C9622C977C}" type="presParOf" srcId="{982E26AA-7304-41A2-8DA0-EEA3F6DBBD38}" destId="{750BC176-F8E3-4B79-87C5-FB067F9F0F92}" srcOrd="2" destOrd="0" presId="urn:microsoft.com/office/officeart/2008/layout/CaptionedPictures"/>
    <dgm:cxn modelId="{6BF9E7BF-6137-43E4-AA3B-308A4C6F2B77}" type="presParOf" srcId="{750BC176-F8E3-4B79-87C5-FB067F9F0F92}" destId="{3846346C-22AC-409D-8E94-1DE87BCF8838}" srcOrd="0" destOrd="0" presId="urn:microsoft.com/office/officeart/2008/layout/CaptionedPictures"/>
    <dgm:cxn modelId="{28D062FE-F194-413F-B4FA-5040E03F162A}" type="presParOf" srcId="{750BC176-F8E3-4B79-87C5-FB067F9F0F92}" destId="{E658DF22-AFAD-4ACE-A8E4-465F17B9B82F}"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423492-7913-4D87-9FD6-8FD9AA87CE72}" type="doc">
      <dgm:prSet loTypeId="urn:microsoft.com/office/officeart/2008/layout/CaptionedPictures" loCatId="picture" qsTypeId="urn:microsoft.com/office/officeart/2005/8/quickstyle/simple1" qsCatId="simple" csTypeId="urn:microsoft.com/office/officeart/2005/8/colors/accent2_1" csCatId="accent2" phldr="1"/>
      <dgm:spPr/>
      <dgm:t>
        <a:bodyPr/>
        <a:lstStyle/>
        <a:p>
          <a:endParaRPr lang="en-US"/>
        </a:p>
      </dgm:t>
    </dgm:pt>
    <dgm:pt modelId="{2CDD49E6-9025-410F-B1CB-45A5912D30F2}">
      <dgm:prSet phldrT="[Text]" custT="1"/>
      <dgm:spPr/>
      <dgm:t>
        <a:bodyPr/>
        <a:lstStyle/>
        <a:p>
          <a:r>
            <a:rPr lang="en-US" sz="2000" dirty="0" smtClean="0"/>
            <a:t>The Health Economics and Policy Network in Africa (</a:t>
          </a:r>
          <a:r>
            <a:rPr lang="en-US" sz="2000" dirty="0" err="1" smtClean="0"/>
            <a:t>HEPNet</a:t>
          </a:r>
          <a:r>
            <a:rPr lang="en-US" sz="2000" dirty="0" smtClean="0"/>
            <a:t>), which linked academic institutions on the continent, resulted in numerous graduate students from across Africa getting trained in health economics at the University of Cape Town. The graduates from the Network continue to collaborate in academic partnerships.</a:t>
          </a:r>
          <a:endParaRPr lang="en-US" dirty="0"/>
        </a:p>
      </dgm:t>
    </dgm:pt>
    <dgm:pt modelId="{C63F9D40-2136-4386-966D-467D8BBEA4CA}" type="sibTrans" cxnId="{0F2ACDC8-1335-43E4-9DA4-79F71F051848}">
      <dgm:prSet/>
      <dgm:spPr/>
      <dgm:t>
        <a:bodyPr/>
        <a:lstStyle/>
        <a:p>
          <a:endParaRPr lang="en-US"/>
        </a:p>
      </dgm:t>
    </dgm:pt>
    <dgm:pt modelId="{82FDC04E-7A42-4A32-B35C-8DD96ACAEB38}" type="parTrans" cxnId="{0F2ACDC8-1335-43E4-9DA4-79F71F051848}">
      <dgm:prSet/>
      <dgm:spPr/>
      <dgm:t>
        <a:bodyPr/>
        <a:lstStyle/>
        <a:p>
          <a:endParaRPr lang="en-US"/>
        </a:p>
      </dgm:t>
    </dgm:pt>
    <dgm:pt modelId="{A7F7D02B-5FB0-447A-9E34-BD917E2C9276}" type="pres">
      <dgm:prSet presAssocID="{ED423492-7913-4D87-9FD6-8FD9AA87CE72}" presName="Name0" presStyleCnt="0">
        <dgm:presLayoutVars>
          <dgm:chMax/>
          <dgm:chPref/>
          <dgm:dir/>
        </dgm:presLayoutVars>
      </dgm:prSet>
      <dgm:spPr/>
      <dgm:t>
        <a:bodyPr/>
        <a:lstStyle/>
        <a:p>
          <a:endParaRPr lang="en-US"/>
        </a:p>
      </dgm:t>
    </dgm:pt>
    <dgm:pt modelId="{DADFF4B6-062B-4CC1-8798-C32C3E78C668}" type="pres">
      <dgm:prSet presAssocID="{2CDD49E6-9025-410F-B1CB-45A5912D30F2}" presName="composite" presStyleCnt="0">
        <dgm:presLayoutVars>
          <dgm:chMax val="1"/>
          <dgm:chPref val="1"/>
        </dgm:presLayoutVars>
      </dgm:prSet>
      <dgm:spPr/>
    </dgm:pt>
    <dgm:pt modelId="{CB2EB0A5-10B6-4060-B196-1A0B7B9A6632}" type="pres">
      <dgm:prSet presAssocID="{2CDD49E6-9025-410F-B1CB-45A5912D30F2}" presName="Accent" presStyleLbl="trAlignAcc1" presStyleIdx="0" presStyleCnt="1" custScaleX="87755" custLinFactNeighborY="-25016">
        <dgm:presLayoutVars>
          <dgm:chMax val="0"/>
          <dgm:chPref val="0"/>
        </dgm:presLayoutVars>
      </dgm:prSet>
      <dgm:spPr/>
    </dgm:pt>
    <dgm:pt modelId="{2D0850E8-97FB-42F4-993D-A34971700F69}" type="pres">
      <dgm:prSet presAssocID="{2CDD49E6-9025-410F-B1CB-45A5912D30F2}" presName="Image" presStyleLbl="alignImgPlace1" presStyleIdx="0" presStyleCnt="1" custScaleX="84925" custScaleY="71125" custLinFactNeighborY="-38478">
        <dgm:presLayoutVars>
          <dgm:chMax val="0"/>
          <dgm:chPref val="0"/>
        </dgm:presLayoutVars>
      </dgm:prSet>
      <dgm:spPr>
        <a:blipFill rotWithShape="1">
          <a:blip xmlns:r="http://schemas.openxmlformats.org/officeDocument/2006/relationships" r:embed="rId1"/>
          <a:stretch>
            <a:fillRect/>
          </a:stretch>
        </a:blipFill>
      </dgm:spPr>
      <dgm:t>
        <a:bodyPr/>
        <a:lstStyle/>
        <a:p>
          <a:endParaRPr lang="en-US"/>
        </a:p>
      </dgm:t>
    </dgm:pt>
    <dgm:pt modelId="{678F7E85-F1D4-42E7-B473-3C3C52406F19}" type="pres">
      <dgm:prSet presAssocID="{2CDD49E6-9025-410F-B1CB-45A5912D30F2}" presName="ChildComposite" presStyleCnt="0"/>
      <dgm:spPr/>
    </dgm:pt>
    <dgm:pt modelId="{00D63D91-0A30-4C82-A157-FFD3B2B2D3EF}" type="pres">
      <dgm:prSet presAssocID="{2CDD49E6-9025-410F-B1CB-45A5912D30F2}" presName="Child" presStyleLbl="node1" presStyleIdx="0" presStyleCnt="0" custScaleY="393909" custLinFactY="51304" custLinFactNeighborY="100000">
        <dgm:presLayoutVars>
          <dgm:chMax val="0"/>
          <dgm:chPref val="0"/>
          <dgm:bulletEnabled val="1"/>
        </dgm:presLayoutVars>
      </dgm:prSet>
      <dgm:spPr/>
      <dgm:t>
        <a:bodyPr/>
        <a:lstStyle/>
        <a:p>
          <a:endParaRPr lang="en-US"/>
        </a:p>
      </dgm:t>
    </dgm:pt>
    <dgm:pt modelId="{AC1EFC97-1990-4880-89C0-DED4A9BD74B3}" type="pres">
      <dgm:prSet presAssocID="{2CDD49E6-9025-410F-B1CB-45A5912D30F2}" presName="Parent" presStyleLbl="revTx" presStyleIdx="0" presStyleCnt="1" custScaleX="89351" custScaleY="83530" custLinFactNeighborX="-964" custLinFactNeighborY="-39393">
        <dgm:presLayoutVars>
          <dgm:chMax val="1"/>
          <dgm:chPref val="0"/>
          <dgm:bulletEnabled val="1"/>
        </dgm:presLayoutVars>
      </dgm:prSet>
      <dgm:spPr/>
      <dgm:t>
        <a:bodyPr/>
        <a:lstStyle/>
        <a:p>
          <a:endParaRPr lang="en-US"/>
        </a:p>
      </dgm:t>
    </dgm:pt>
  </dgm:ptLst>
  <dgm:cxnLst>
    <dgm:cxn modelId="{EB24E34E-C26E-4B0A-B3D0-D988AFD9BD18}" type="presOf" srcId="{ED423492-7913-4D87-9FD6-8FD9AA87CE72}" destId="{A7F7D02B-5FB0-447A-9E34-BD917E2C9276}" srcOrd="0" destOrd="0" presId="urn:microsoft.com/office/officeart/2008/layout/CaptionedPictures"/>
    <dgm:cxn modelId="{0F2ACDC8-1335-43E4-9DA4-79F71F051848}" srcId="{ED423492-7913-4D87-9FD6-8FD9AA87CE72}" destId="{2CDD49E6-9025-410F-B1CB-45A5912D30F2}" srcOrd="0" destOrd="0" parTransId="{82FDC04E-7A42-4A32-B35C-8DD96ACAEB38}" sibTransId="{C63F9D40-2136-4386-966D-467D8BBEA4CA}"/>
    <dgm:cxn modelId="{DFE37DC2-C060-4BC0-91F4-049A65053D2B}" type="presOf" srcId="{2CDD49E6-9025-410F-B1CB-45A5912D30F2}" destId="{AC1EFC97-1990-4880-89C0-DED4A9BD74B3}" srcOrd="0" destOrd="0" presId="urn:microsoft.com/office/officeart/2008/layout/CaptionedPictures"/>
    <dgm:cxn modelId="{54F6A470-C8F4-4FC8-AED8-BF6D203BA0CC}" type="presParOf" srcId="{A7F7D02B-5FB0-447A-9E34-BD917E2C9276}" destId="{DADFF4B6-062B-4CC1-8798-C32C3E78C668}" srcOrd="0" destOrd="0" presId="urn:microsoft.com/office/officeart/2008/layout/CaptionedPictures"/>
    <dgm:cxn modelId="{F327E043-5736-44A7-B1D2-E6A1FCB9A6D2}" type="presParOf" srcId="{DADFF4B6-062B-4CC1-8798-C32C3E78C668}" destId="{CB2EB0A5-10B6-4060-B196-1A0B7B9A6632}" srcOrd="0" destOrd="0" presId="urn:microsoft.com/office/officeart/2008/layout/CaptionedPictures"/>
    <dgm:cxn modelId="{647535B1-AA32-4BF3-88FB-B4CB0B412725}" type="presParOf" srcId="{DADFF4B6-062B-4CC1-8798-C32C3E78C668}" destId="{2D0850E8-97FB-42F4-993D-A34971700F69}" srcOrd="1" destOrd="0" presId="urn:microsoft.com/office/officeart/2008/layout/CaptionedPictures"/>
    <dgm:cxn modelId="{0A71EEC3-6893-44D2-AC71-E5CA3338DE50}" type="presParOf" srcId="{DADFF4B6-062B-4CC1-8798-C32C3E78C668}" destId="{678F7E85-F1D4-42E7-B473-3C3C52406F19}" srcOrd="2" destOrd="0" presId="urn:microsoft.com/office/officeart/2008/layout/CaptionedPictures"/>
    <dgm:cxn modelId="{F90D308D-094A-4C30-B3BE-3809A93755E6}" type="presParOf" srcId="{678F7E85-F1D4-42E7-B473-3C3C52406F19}" destId="{00D63D91-0A30-4C82-A157-FFD3B2B2D3EF}" srcOrd="0" destOrd="0" presId="urn:microsoft.com/office/officeart/2008/layout/CaptionedPictures"/>
    <dgm:cxn modelId="{1FB70C02-B564-41FD-BF66-C5300A50E818}" type="presParOf" srcId="{678F7E85-F1D4-42E7-B473-3C3C52406F19}" destId="{AC1EFC97-1990-4880-89C0-DED4A9BD74B3}"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937D8-8D7F-4326-8DE8-DCD67EC3EED3}">
      <dsp:nvSpPr>
        <dsp:cNvPr id="0" name=""/>
        <dsp:cNvSpPr/>
      </dsp:nvSpPr>
      <dsp:spPr>
        <a:xfrm>
          <a:off x="0" y="336189"/>
          <a:ext cx="4668981" cy="4668981"/>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9C184B-D2BA-4F0F-9889-8A8505B7A313}">
      <dsp:nvSpPr>
        <dsp:cNvPr id="0" name=""/>
        <dsp:cNvSpPr/>
      </dsp:nvSpPr>
      <dsp:spPr>
        <a:xfrm>
          <a:off x="2334490" y="336189"/>
          <a:ext cx="5447145" cy="4668981"/>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Lower Cost</a:t>
          </a:r>
          <a:endParaRPr lang="en-US" sz="3900" kern="1200" dirty="0"/>
        </a:p>
      </dsp:txBody>
      <dsp:txXfrm>
        <a:off x="2334490" y="336189"/>
        <a:ext cx="2723572" cy="1400697"/>
      </dsp:txXfrm>
    </dsp:sp>
    <dsp:sp modelId="{7928D6D0-E7D1-4C09-AD10-1EF329838F1E}">
      <dsp:nvSpPr>
        <dsp:cNvPr id="0" name=""/>
        <dsp:cNvSpPr/>
      </dsp:nvSpPr>
      <dsp:spPr>
        <a:xfrm>
          <a:off x="817073" y="1736887"/>
          <a:ext cx="3034835" cy="3034835"/>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4B1553-DE77-432F-A24A-422DB290DCEE}">
      <dsp:nvSpPr>
        <dsp:cNvPr id="0" name=""/>
        <dsp:cNvSpPr/>
      </dsp:nvSpPr>
      <dsp:spPr>
        <a:xfrm>
          <a:off x="2334490" y="1736887"/>
          <a:ext cx="5447145" cy="303483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Greater Relevance</a:t>
          </a:r>
          <a:endParaRPr lang="en-US" sz="3900" kern="1200" dirty="0"/>
        </a:p>
      </dsp:txBody>
      <dsp:txXfrm>
        <a:off x="2334490" y="1736887"/>
        <a:ext cx="2723572" cy="1400692"/>
      </dsp:txXfrm>
    </dsp:sp>
    <dsp:sp modelId="{528C2DDD-E878-4BA6-94E6-6BCCADB5BF0C}">
      <dsp:nvSpPr>
        <dsp:cNvPr id="0" name=""/>
        <dsp:cNvSpPr/>
      </dsp:nvSpPr>
      <dsp:spPr>
        <a:xfrm>
          <a:off x="1634144" y="3137580"/>
          <a:ext cx="1400693" cy="1400693"/>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AD6DD1-E753-4D60-A100-BE3DC7DD7920}">
      <dsp:nvSpPr>
        <dsp:cNvPr id="0" name=""/>
        <dsp:cNvSpPr/>
      </dsp:nvSpPr>
      <dsp:spPr>
        <a:xfrm>
          <a:off x="2334490" y="3137580"/>
          <a:ext cx="5447145" cy="1400693"/>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Mutual benefit</a:t>
          </a:r>
          <a:endParaRPr lang="en-US" sz="3900" kern="1200" dirty="0"/>
        </a:p>
      </dsp:txBody>
      <dsp:txXfrm>
        <a:off x="2334490" y="3137580"/>
        <a:ext cx="2723572" cy="1400693"/>
      </dsp:txXfrm>
    </dsp:sp>
    <dsp:sp modelId="{3F441C66-A0EB-4AD3-8671-7784EBF3C2E3}">
      <dsp:nvSpPr>
        <dsp:cNvPr id="0" name=""/>
        <dsp:cNvSpPr/>
      </dsp:nvSpPr>
      <dsp:spPr>
        <a:xfrm>
          <a:off x="5058063" y="336189"/>
          <a:ext cx="2723572" cy="140069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Getting assistance from other Southern partners can be cheaper than getting assistance from the North (labor, travel etc.)</a:t>
          </a:r>
          <a:endParaRPr lang="en-US" sz="1600" kern="1200" dirty="0"/>
        </a:p>
      </dsp:txBody>
      <dsp:txXfrm>
        <a:off x="5058063" y="336189"/>
        <a:ext cx="2723572" cy="1400697"/>
      </dsp:txXfrm>
    </dsp:sp>
    <dsp:sp modelId="{50E08146-E4BA-485E-B061-76047EDDA13C}">
      <dsp:nvSpPr>
        <dsp:cNvPr id="0" name=""/>
        <dsp:cNvSpPr/>
      </dsp:nvSpPr>
      <dsp:spPr>
        <a:xfrm>
          <a:off x="5058063" y="1736887"/>
          <a:ext cx="2723572" cy="14006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Southern countries are typically more similar to one another and hence can offer each other more  relevant solutions </a:t>
          </a:r>
          <a:endParaRPr lang="en-US" sz="1600" kern="1200" dirty="0"/>
        </a:p>
      </dsp:txBody>
      <dsp:txXfrm>
        <a:off x="5058063" y="1736887"/>
        <a:ext cx="2723572" cy="1400692"/>
      </dsp:txXfrm>
    </dsp:sp>
    <dsp:sp modelId="{A829E27F-D8C4-4F86-8D32-3728558C275C}">
      <dsp:nvSpPr>
        <dsp:cNvPr id="0" name=""/>
        <dsp:cNvSpPr/>
      </dsp:nvSpPr>
      <dsp:spPr>
        <a:xfrm>
          <a:off x="5058063" y="3137580"/>
          <a:ext cx="2723572" cy="140069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Collaboration typically benefits all parties involved, which in the case of S-S Collaboration means benefit to several Southern partners</a:t>
          </a:r>
          <a:endParaRPr lang="en-US" sz="1600" kern="1200" dirty="0"/>
        </a:p>
      </dsp:txBody>
      <dsp:txXfrm>
        <a:off x="5058063" y="3137580"/>
        <a:ext cx="2723572" cy="14006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76FC9-EA8C-44DC-B914-68BEC99CD780}">
      <dsp:nvSpPr>
        <dsp:cNvPr id="0" name=""/>
        <dsp:cNvSpPr/>
      </dsp:nvSpPr>
      <dsp:spPr>
        <a:xfrm rot="5400000">
          <a:off x="4526586" y="-2744628"/>
          <a:ext cx="1586789" cy="70772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Technical Assistance</a:t>
          </a:r>
          <a:endParaRPr lang="en-US" sz="2200" b="0" kern="1200" dirty="0"/>
        </a:p>
        <a:p>
          <a:pPr marL="228600" lvl="1" indent="-228600" algn="l" defTabSz="977900">
            <a:lnSpc>
              <a:spcPct val="90000"/>
            </a:lnSpc>
            <a:spcBef>
              <a:spcPct val="0"/>
            </a:spcBef>
            <a:spcAft>
              <a:spcPct val="15000"/>
            </a:spcAft>
            <a:buChar char="••"/>
          </a:pPr>
          <a:r>
            <a:rPr lang="en-US" sz="2200" kern="1200" dirty="0" smtClean="0"/>
            <a:t>Research Collaboration</a:t>
          </a:r>
          <a:endParaRPr lang="en-US" sz="2200" kern="1200" dirty="0"/>
        </a:p>
        <a:p>
          <a:pPr marL="228600" lvl="1" indent="-228600" algn="l" defTabSz="977900">
            <a:lnSpc>
              <a:spcPct val="90000"/>
            </a:lnSpc>
            <a:spcBef>
              <a:spcPct val="0"/>
            </a:spcBef>
            <a:spcAft>
              <a:spcPct val="15000"/>
            </a:spcAft>
            <a:buChar char="••"/>
          </a:pPr>
          <a:r>
            <a:rPr lang="en-US" sz="2200" kern="1200" dirty="0" smtClean="0"/>
            <a:t>Knowledge Sharing</a:t>
          </a:r>
          <a:endParaRPr lang="en-US" sz="2200" kern="1200" dirty="0"/>
        </a:p>
        <a:p>
          <a:pPr marL="228600" lvl="1" indent="-228600" algn="l" defTabSz="977900">
            <a:lnSpc>
              <a:spcPct val="90000"/>
            </a:lnSpc>
            <a:spcBef>
              <a:spcPct val="0"/>
            </a:spcBef>
            <a:spcAft>
              <a:spcPct val="15000"/>
            </a:spcAft>
            <a:buChar char="••"/>
          </a:pPr>
          <a:r>
            <a:rPr lang="en-US" sz="2200" kern="1200" dirty="0" smtClean="0"/>
            <a:t>Financial Assistance</a:t>
          </a:r>
          <a:endParaRPr lang="en-US" sz="2200" kern="1200" dirty="0"/>
        </a:p>
      </dsp:txBody>
      <dsp:txXfrm rot="-5400000">
        <a:off x="1781353" y="78066"/>
        <a:ext cx="6999796" cy="1431867"/>
      </dsp:txXfrm>
    </dsp:sp>
    <dsp:sp modelId="{3A92AA0E-35AA-48E7-834D-AF2BE2F8A9E1}">
      <dsp:nvSpPr>
        <dsp:cNvPr id="0" name=""/>
        <dsp:cNvSpPr/>
      </dsp:nvSpPr>
      <dsp:spPr>
        <a:xfrm>
          <a:off x="0" y="219592"/>
          <a:ext cx="1676071" cy="11488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Purpose</a:t>
          </a:r>
          <a:endParaRPr lang="en-US" sz="2200" kern="1200" dirty="0"/>
        </a:p>
      </dsp:txBody>
      <dsp:txXfrm>
        <a:off x="56081" y="275673"/>
        <a:ext cx="1563909" cy="1036653"/>
      </dsp:txXfrm>
    </dsp:sp>
    <dsp:sp modelId="{D6E8F686-DB9D-45EA-8ABA-F0A3B565CF35}">
      <dsp:nvSpPr>
        <dsp:cNvPr id="0" name=""/>
        <dsp:cNvSpPr/>
      </dsp:nvSpPr>
      <dsp:spPr>
        <a:xfrm rot="5400000">
          <a:off x="4526586" y="-1058665"/>
          <a:ext cx="1586789" cy="707725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b="0" kern="1200" dirty="0" smtClean="0"/>
            <a:t>Bilateral: two Southern entities</a:t>
          </a:r>
          <a:endParaRPr lang="en-US" sz="2200" kern="1200" dirty="0"/>
        </a:p>
        <a:p>
          <a:pPr marL="228600" lvl="1" indent="-228600" algn="l" defTabSz="977900">
            <a:lnSpc>
              <a:spcPct val="90000"/>
            </a:lnSpc>
            <a:spcBef>
              <a:spcPct val="0"/>
            </a:spcBef>
            <a:spcAft>
              <a:spcPct val="15000"/>
            </a:spcAft>
            <a:buChar char="••"/>
          </a:pPr>
          <a:r>
            <a:rPr lang="en-US" sz="2200" b="0" kern="1200" dirty="0" smtClean="0"/>
            <a:t>Multilateral/Regional: multiple Southern entities</a:t>
          </a:r>
          <a:endParaRPr lang="en-US" sz="2200" kern="1200" dirty="0"/>
        </a:p>
        <a:p>
          <a:pPr marL="228600" lvl="1" indent="-228600" algn="l" defTabSz="977900">
            <a:lnSpc>
              <a:spcPct val="90000"/>
            </a:lnSpc>
            <a:spcBef>
              <a:spcPct val="0"/>
            </a:spcBef>
            <a:spcAft>
              <a:spcPct val="15000"/>
            </a:spcAft>
            <a:buChar char="••"/>
          </a:pPr>
          <a:r>
            <a:rPr lang="en-US" sz="2200" b="0" kern="1200" dirty="0" smtClean="0"/>
            <a:t>Triangular cooperation: two or more entities in the South and partners from the North</a:t>
          </a:r>
          <a:endParaRPr lang="en-US" sz="2200" kern="1200" dirty="0"/>
        </a:p>
      </dsp:txBody>
      <dsp:txXfrm rot="-5400000">
        <a:off x="1781353" y="1764029"/>
        <a:ext cx="6999796" cy="1431867"/>
      </dsp:txXfrm>
    </dsp:sp>
    <dsp:sp modelId="{41A0919E-6AB5-4F43-B9CA-2192DBF94FF7}">
      <dsp:nvSpPr>
        <dsp:cNvPr id="0" name=""/>
        <dsp:cNvSpPr/>
      </dsp:nvSpPr>
      <dsp:spPr>
        <a:xfrm>
          <a:off x="0" y="1905555"/>
          <a:ext cx="1676071" cy="11488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Format</a:t>
          </a:r>
          <a:endParaRPr lang="en-US" sz="2200" kern="1200" dirty="0"/>
        </a:p>
      </dsp:txBody>
      <dsp:txXfrm>
        <a:off x="56081" y="1961636"/>
        <a:ext cx="1563909" cy="1036653"/>
      </dsp:txXfrm>
    </dsp:sp>
    <dsp:sp modelId="{A8F6F469-2FC4-44FE-B354-9E347B14F55B}">
      <dsp:nvSpPr>
        <dsp:cNvPr id="0" name=""/>
        <dsp:cNvSpPr/>
      </dsp:nvSpPr>
      <dsp:spPr>
        <a:xfrm rot="5400000">
          <a:off x="4526586" y="627298"/>
          <a:ext cx="1586789" cy="7077257"/>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Government</a:t>
          </a:r>
          <a:endParaRPr lang="en-US" sz="2200" kern="1200" dirty="0"/>
        </a:p>
        <a:p>
          <a:pPr marL="228600" lvl="1" indent="-228600" algn="l" defTabSz="977900">
            <a:lnSpc>
              <a:spcPct val="90000"/>
            </a:lnSpc>
            <a:spcBef>
              <a:spcPct val="0"/>
            </a:spcBef>
            <a:spcAft>
              <a:spcPct val="15000"/>
            </a:spcAft>
            <a:buChar char="••"/>
          </a:pPr>
          <a:r>
            <a:rPr lang="en-US" sz="2200" kern="1200" dirty="0" smtClean="0"/>
            <a:t>Non-state actors</a:t>
          </a:r>
          <a:endParaRPr lang="en-US" sz="2200" kern="1200" dirty="0"/>
        </a:p>
        <a:p>
          <a:pPr marL="228600" lvl="1" indent="-228600" algn="l" defTabSz="977900">
            <a:lnSpc>
              <a:spcPct val="90000"/>
            </a:lnSpc>
            <a:spcBef>
              <a:spcPct val="0"/>
            </a:spcBef>
            <a:spcAft>
              <a:spcPct val="15000"/>
            </a:spcAft>
            <a:buChar char="••"/>
          </a:pPr>
          <a:r>
            <a:rPr lang="en-US" sz="2200" kern="1200" dirty="0" smtClean="0"/>
            <a:t>Individuals</a:t>
          </a:r>
          <a:endParaRPr lang="en-US" sz="2200" kern="1200" dirty="0"/>
        </a:p>
      </dsp:txBody>
      <dsp:txXfrm rot="-5400000">
        <a:off x="1781353" y="3449993"/>
        <a:ext cx="6999796" cy="1431867"/>
      </dsp:txXfrm>
    </dsp:sp>
    <dsp:sp modelId="{CCA4DC84-3BB4-4C7D-86D7-93521E313B6E}">
      <dsp:nvSpPr>
        <dsp:cNvPr id="0" name=""/>
        <dsp:cNvSpPr/>
      </dsp:nvSpPr>
      <dsp:spPr>
        <a:xfrm>
          <a:off x="0" y="3591519"/>
          <a:ext cx="1676071" cy="114881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Members</a:t>
          </a:r>
          <a:endParaRPr lang="en-US" sz="2200" kern="1200" dirty="0"/>
        </a:p>
      </dsp:txBody>
      <dsp:txXfrm>
        <a:off x="56081" y="3647600"/>
        <a:ext cx="1563909" cy="10366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EB0A5-10B6-4060-B196-1A0B7B9A6632}">
      <dsp:nvSpPr>
        <dsp:cNvPr id="0" name=""/>
        <dsp:cNvSpPr/>
      </dsp:nvSpPr>
      <dsp:spPr>
        <a:xfrm>
          <a:off x="2288" y="0"/>
          <a:ext cx="4051614" cy="4766605"/>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D0850E8-97FB-42F4-993D-A34971700F69}">
      <dsp:nvSpPr>
        <dsp:cNvPr id="0" name=""/>
        <dsp:cNvSpPr/>
      </dsp:nvSpPr>
      <dsp:spPr>
        <a:xfrm>
          <a:off x="204869" y="0"/>
          <a:ext cx="3646453" cy="3098293"/>
        </a:xfrm>
        <a:prstGeom prst="rect">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D63D91-0A30-4C82-A157-FFD3B2B2D3EF}">
      <dsp:nvSpPr>
        <dsp:cNvPr id="0" name=""/>
        <dsp:cNvSpPr/>
      </dsp:nvSpPr>
      <dsp:spPr>
        <a:xfrm>
          <a:off x="199564" y="2479748"/>
          <a:ext cx="3657064" cy="318266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The Government of Bangladesh sent delegations to Thailand, Rwanda, and India to study their health insurance schemes. After analyzing the different options, Bangladesh is currently initiating a health insurance pilot modeled after the Indian government-financed insurance scheme for low income households.</a:t>
          </a:r>
          <a:endParaRPr lang="en-US" sz="2000" kern="1200" dirty="0"/>
        </a:p>
      </dsp:txBody>
      <dsp:txXfrm>
        <a:off x="199564" y="2479748"/>
        <a:ext cx="3657064" cy="3182669"/>
      </dsp:txXfrm>
    </dsp:sp>
    <dsp:sp modelId="{AC1EFC97-1990-4880-89C0-DED4A9BD74B3}">
      <dsp:nvSpPr>
        <dsp:cNvPr id="0" name=""/>
        <dsp:cNvSpPr/>
      </dsp:nvSpPr>
      <dsp:spPr>
        <a:xfrm>
          <a:off x="4105772" y="4340779"/>
          <a:ext cx="3646453" cy="476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a:off x="4105772" y="4340779"/>
        <a:ext cx="3646453" cy="476698"/>
      </dsp:txXfrm>
    </dsp:sp>
    <dsp:sp modelId="{82249C20-1EDA-4DFD-9CA6-11A0F7ABE3A8}">
      <dsp:nvSpPr>
        <dsp:cNvPr id="0" name=""/>
        <dsp:cNvSpPr/>
      </dsp:nvSpPr>
      <dsp:spPr>
        <a:xfrm>
          <a:off x="4799151" y="0"/>
          <a:ext cx="4051614" cy="4766605"/>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15214D4-B3BC-4543-827C-A5E33858AE83}">
      <dsp:nvSpPr>
        <dsp:cNvPr id="0" name=""/>
        <dsp:cNvSpPr/>
      </dsp:nvSpPr>
      <dsp:spPr>
        <a:xfrm>
          <a:off x="5029207" y="9"/>
          <a:ext cx="3619214" cy="3052748"/>
        </a:xfrm>
        <a:prstGeom prst="rect">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46346C-22AC-409D-8E94-1DE87BCF8838}">
      <dsp:nvSpPr>
        <dsp:cNvPr id="0" name=""/>
        <dsp:cNvSpPr/>
      </dsp:nvSpPr>
      <dsp:spPr>
        <a:xfrm>
          <a:off x="5015351" y="2452758"/>
          <a:ext cx="3657064" cy="320965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kern="1200" dirty="0" smtClean="0"/>
            <a:t>Conditional cash transfer programs pioneered by Brazil, Mexico, and Columbia have been replicated in over 35 countries world-wide. Over 100 countries have sent delegations to the early reform countries to study their programs and learn from their experience.</a:t>
          </a:r>
          <a:endParaRPr lang="en-US" sz="2000" kern="1200" dirty="0"/>
        </a:p>
      </dsp:txBody>
      <dsp:txXfrm>
        <a:off x="5015351" y="2452758"/>
        <a:ext cx="3657064" cy="3209659"/>
      </dsp:txXfrm>
    </dsp:sp>
    <dsp:sp modelId="{E658DF22-AFAD-4ACE-A8E4-465F17B9B82F}">
      <dsp:nvSpPr>
        <dsp:cNvPr id="0" name=""/>
        <dsp:cNvSpPr/>
      </dsp:nvSpPr>
      <dsp:spPr>
        <a:xfrm>
          <a:off x="2715405" y="4822376"/>
          <a:ext cx="3646453" cy="476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a:off x="2715405" y="4822376"/>
        <a:ext cx="3646453" cy="4766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EB0A5-10B6-4060-B196-1A0B7B9A6632}">
      <dsp:nvSpPr>
        <dsp:cNvPr id="0" name=""/>
        <dsp:cNvSpPr/>
      </dsp:nvSpPr>
      <dsp:spPr>
        <a:xfrm>
          <a:off x="1340433" y="0"/>
          <a:ext cx="4294890" cy="5757862"/>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D0850E8-97FB-42F4-993D-A34971700F69}">
      <dsp:nvSpPr>
        <dsp:cNvPr id="0" name=""/>
        <dsp:cNvSpPr/>
      </dsp:nvSpPr>
      <dsp:spPr>
        <a:xfrm>
          <a:off x="1617505" y="0"/>
          <a:ext cx="3740746" cy="2661931"/>
        </a:xfrm>
        <a:prstGeom prst="rect">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1EFC97-1990-4880-89C0-DED4A9BD74B3}">
      <dsp:nvSpPr>
        <dsp:cNvPr id="0" name=""/>
        <dsp:cNvSpPr/>
      </dsp:nvSpPr>
      <dsp:spPr>
        <a:xfrm>
          <a:off x="1477566" y="3491349"/>
          <a:ext cx="3935701" cy="1298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The Health Economics and Policy Network in Africa (</a:t>
          </a:r>
          <a:r>
            <a:rPr lang="en-US" sz="2000" kern="1200" dirty="0" err="1" smtClean="0"/>
            <a:t>HEPNet</a:t>
          </a:r>
          <a:r>
            <a:rPr lang="en-US" sz="2000" kern="1200" dirty="0" smtClean="0"/>
            <a:t>), which linked academic institutions on the continent, resulted in numerous graduate students from across Africa getting trained in health economics at the University of Cape Town. The graduates from the Network continue to collaborate in academic partnerships.</a:t>
          </a:r>
          <a:endParaRPr lang="en-US" kern="1200" dirty="0"/>
        </a:p>
      </dsp:txBody>
      <dsp:txXfrm>
        <a:off x="1477566" y="3491349"/>
        <a:ext cx="3935701" cy="1298576"/>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0CD89CBE-DBC3-4D0B-8791-6BB2B2CC6A47}" type="datetimeFigureOut">
              <a:rPr lang="en-US"/>
              <a:pPr/>
              <a:t>12/14/2012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B6FD717-0901-44B6-BC88-7DB16C6E5676}" type="slidenum">
              <a:rPr lang="en-US"/>
              <a:pPr/>
              <a:t>‹#›</a:t>
            </a:fld>
            <a:endParaRPr lang="en-US"/>
          </a:p>
        </p:txBody>
      </p:sp>
    </p:spTree>
    <p:extLst>
      <p:ext uri="{BB962C8B-B14F-4D97-AF65-F5344CB8AC3E}">
        <p14:creationId xmlns:p14="http://schemas.microsoft.com/office/powerpoint/2010/main" val="20302248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CC59BFC-6BB9-4957-A987-9706F71C4C4F}" type="datetimeFigureOut">
              <a:rPr lang="en-US"/>
              <a:pPr/>
              <a:t>12/14/2012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79A7942-0E85-4DB8-A28B-C72C3BA5AEA9}" type="slidenum">
              <a:rPr lang="en-US"/>
              <a:pPr/>
              <a:t>‹#›</a:t>
            </a:fld>
            <a:endParaRPr lang="en-US"/>
          </a:p>
        </p:txBody>
      </p:sp>
    </p:spTree>
    <p:extLst>
      <p:ext uri="{BB962C8B-B14F-4D97-AF65-F5344CB8AC3E}">
        <p14:creationId xmlns:p14="http://schemas.microsoft.com/office/powerpoint/2010/main" val="337580876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Emphasizes three aspects of cooperation in particular: - good practices</a:t>
            </a:r>
            <a:r>
              <a:rPr lang="en-US" baseline="0" dirty="0" smtClean="0"/>
              <a:t> and solutions that can be </a:t>
            </a:r>
            <a:r>
              <a:rPr lang="en-US" baseline="0" dirty="0" err="1" smtClean="0"/>
              <a:t>replicatd</a:t>
            </a:r>
            <a:r>
              <a:rPr lang="en-US" baseline="0" dirty="0" smtClean="0"/>
              <a:t> and adapted, </a:t>
            </a:r>
            <a:r>
              <a:rPr lang="en-US" dirty="0" smtClean="0"/>
              <a:t>South-South and Triangular</a:t>
            </a:r>
            <a:r>
              <a:rPr lang="en-US" baseline="0" dirty="0" smtClean="0"/>
              <a:t> cooperation </a:t>
            </a:r>
            <a:r>
              <a:rPr lang="en-US" baseline="0" dirty="0" err="1" smtClean="0"/>
              <a:t>experiencies</a:t>
            </a:r>
            <a:r>
              <a:rPr lang="en-US" baseline="0" dirty="0" smtClean="0"/>
              <a:t>; collaborative networks and communities of practice that are ongoing</a:t>
            </a:r>
            <a:endParaRPr lang="en-US" dirty="0"/>
          </a:p>
        </p:txBody>
      </p:sp>
      <p:sp>
        <p:nvSpPr>
          <p:cNvPr id="4" name="Slide Number Placeholder 3"/>
          <p:cNvSpPr>
            <a:spLocks noGrp="1"/>
          </p:cNvSpPr>
          <p:nvPr>
            <p:ph type="sldNum" sz="quarter" idx="10"/>
          </p:nvPr>
        </p:nvSpPr>
        <p:spPr/>
        <p:txBody>
          <a:bodyPr/>
          <a:lstStyle/>
          <a:p>
            <a:pPr>
              <a:defRPr/>
            </a:pPr>
            <a:fld id="{88AA49F9-1715-45BC-9583-61F719872670}" type="slidenum">
              <a:rPr lang="es-ES" smtClean="0"/>
              <a:pPr>
                <a:defRPr/>
              </a:pPr>
              <a:t>6</a:t>
            </a:fld>
            <a:endParaRPr lang="es-ES"/>
          </a:p>
        </p:txBody>
      </p:sp>
    </p:spTree>
    <p:extLst>
      <p:ext uri="{BB962C8B-B14F-4D97-AF65-F5344CB8AC3E}">
        <p14:creationId xmlns:p14="http://schemas.microsoft.com/office/powerpoint/2010/main" val="2909968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descr="PPt_PageSet_Oct 2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Placeholder 1"/>
          <p:cNvSpPr>
            <a:spLocks noGrp="1"/>
          </p:cNvSpPr>
          <p:nvPr>
            <p:ph type="title"/>
          </p:nvPr>
        </p:nvSpPr>
        <p:spPr>
          <a:xfrm>
            <a:off x="414865" y="1891790"/>
            <a:ext cx="8229600" cy="1143000"/>
          </a:xfrm>
          <a:prstGeom prst="rect">
            <a:avLst/>
          </a:prstGeom>
        </p:spPr>
        <p:txBody>
          <a:bodyPr vert="horz" lIns="91440" tIns="45720" rIns="91440" bIns="45720" rtlCol="0" anchor="ctr">
            <a:noAutofit/>
          </a:bodyPr>
          <a:lstStyle>
            <a:lvl1pPr algn="l">
              <a:defRPr sz="5400">
                <a:solidFill>
                  <a:srgbClr val="0E3659"/>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457200" y="6491288"/>
            <a:ext cx="2133600" cy="365125"/>
          </a:xfrm>
        </p:spPr>
        <p:txBody>
          <a:bodyPr/>
          <a:lstStyle>
            <a:lvl1pPr>
              <a:defRPr/>
            </a:lvl1pPr>
          </a:lstStyle>
          <a:p>
            <a:fld id="{31301CEF-E82F-450E-8365-4F77ED150653}" type="datetime1">
              <a:rPr lang="en-GB"/>
              <a:pPr/>
              <a:t>14/12/2012</a:t>
            </a:fld>
            <a:endParaRPr lang="en-US"/>
          </a:p>
        </p:txBody>
      </p:sp>
    </p:spTree>
    <p:extLst>
      <p:ext uri="{BB962C8B-B14F-4D97-AF65-F5344CB8AC3E}">
        <p14:creationId xmlns:p14="http://schemas.microsoft.com/office/powerpoint/2010/main" val="231044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4" descr="PPt_PageSet_Oct 27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406400" y="225425"/>
            <a:ext cx="67214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4400" smtClean="0">
                <a:solidFill>
                  <a:srgbClr val="0E3659"/>
                </a:solidFill>
                <a:latin typeface="Calibri" charset="0"/>
              </a:rPr>
              <a:t>Agenda/Content</a:t>
            </a:r>
            <a:endParaRPr lang="en-US" sz="3600" smtClean="0">
              <a:solidFill>
                <a:srgbClr val="0E3659"/>
              </a:solidFill>
              <a:latin typeface="Calibri" charset="0"/>
            </a:endParaRPr>
          </a:p>
        </p:txBody>
      </p:sp>
      <p:sp>
        <p:nvSpPr>
          <p:cNvPr id="10" name="Content Placeholder 1"/>
          <p:cNvSpPr>
            <a:spLocks noGrp="1"/>
          </p:cNvSpPr>
          <p:nvPr>
            <p:ph idx="1"/>
          </p:nvPr>
        </p:nvSpPr>
        <p:spPr>
          <a:xfrm>
            <a:off x="406398" y="1096088"/>
            <a:ext cx="8229600" cy="3686247"/>
          </a:xfrm>
          <a:prstGeom prst="rect">
            <a:avLst/>
          </a:prstGeom>
        </p:spPr>
        <p:txBody>
          <a:bodyPr/>
          <a:lstStyle>
            <a:lvl1pPr>
              <a:defRPr/>
            </a:lvl1pPr>
          </a:lstStyle>
          <a:p>
            <a:pPr lvl="0"/>
            <a:r>
              <a:rPr lang="en-US" smtClean="0"/>
              <a:t>Click to edit Master text styles</a:t>
            </a:r>
          </a:p>
          <a:p>
            <a:pPr lvl="1"/>
            <a:r>
              <a:rPr lang="en-US" smtClean="0"/>
              <a:t>Second level</a:t>
            </a:r>
          </a:p>
        </p:txBody>
      </p:sp>
      <p:sp>
        <p:nvSpPr>
          <p:cNvPr id="5" name="Date Placeholder 3"/>
          <p:cNvSpPr>
            <a:spLocks noGrp="1"/>
          </p:cNvSpPr>
          <p:nvPr>
            <p:ph type="dt" sz="half" idx="10"/>
          </p:nvPr>
        </p:nvSpPr>
        <p:spPr>
          <a:xfrm>
            <a:off x="457200" y="6491288"/>
            <a:ext cx="2133600" cy="365125"/>
          </a:xfrm>
        </p:spPr>
        <p:txBody>
          <a:bodyPr/>
          <a:lstStyle>
            <a:lvl1pPr>
              <a:defRPr/>
            </a:lvl1pPr>
          </a:lstStyle>
          <a:p>
            <a:fld id="{6E747257-54B6-4EFB-B4C3-23C74DA313C4}" type="datetime1">
              <a:rPr lang="en-GB"/>
              <a:pPr/>
              <a:t>14/12/2012</a:t>
            </a:fld>
            <a:endParaRPr lang="en-US"/>
          </a:p>
        </p:txBody>
      </p:sp>
      <p:sp>
        <p:nvSpPr>
          <p:cNvPr id="6" name="Footer Placeholder 4"/>
          <p:cNvSpPr>
            <a:spLocks noGrp="1"/>
          </p:cNvSpPr>
          <p:nvPr>
            <p:ph type="ftr" sz="quarter" idx="11"/>
          </p:nvPr>
        </p:nvSpPr>
        <p:spPr>
          <a:xfrm>
            <a:off x="3124200" y="6491288"/>
            <a:ext cx="2895600"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charset="0"/>
                <a:ea typeface="ＭＳ Ｐゴシック" charset="0"/>
                <a:cs typeface="+mn-cs"/>
              </a:defRPr>
            </a:lvl1pPr>
          </a:lstStyle>
          <a:p>
            <a:pPr>
              <a:defRPr/>
            </a:pPr>
            <a:endParaRPr lang="en-US"/>
          </a:p>
        </p:txBody>
      </p:sp>
    </p:spTree>
    <p:extLst>
      <p:ext uri="{BB962C8B-B14F-4D97-AF65-F5344CB8AC3E}">
        <p14:creationId xmlns:p14="http://schemas.microsoft.com/office/powerpoint/2010/main" val="401691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Content">
    <p:spTree>
      <p:nvGrpSpPr>
        <p:cNvPr id="1" name=""/>
        <p:cNvGrpSpPr/>
        <p:nvPr/>
      </p:nvGrpSpPr>
      <p:grpSpPr>
        <a:xfrm>
          <a:off x="0" y="0"/>
          <a:ext cx="0" cy="0"/>
          <a:chOff x="0" y="0"/>
          <a:chExt cx="0" cy="0"/>
        </a:xfrm>
      </p:grpSpPr>
      <p:pic>
        <p:nvPicPr>
          <p:cNvPr id="4" name="Picture 4" descr="PPt_PageSet_Oct 27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406400" y="225425"/>
            <a:ext cx="6721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3600" smtClean="0">
              <a:solidFill>
                <a:srgbClr val="0E3659"/>
              </a:solidFill>
              <a:latin typeface="Calibri" charset="0"/>
            </a:endParaRPr>
          </a:p>
        </p:txBody>
      </p:sp>
      <p:sp>
        <p:nvSpPr>
          <p:cNvPr id="11" name="Content Placeholder 2"/>
          <p:cNvSpPr>
            <a:spLocks noGrp="1"/>
          </p:cNvSpPr>
          <p:nvPr>
            <p:ph idx="1"/>
          </p:nvPr>
        </p:nvSpPr>
        <p:spPr>
          <a:xfrm>
            <a:off x="406398" y="1102293"/>
            <a:ext cx="8229600" cy="2279733"/>
          </a:xfrm>
          <a:prstGeom prst="rect">
            <a:avLst/>
          </a:prstGeom>
        </p:spPr>
        <p:txBody>
          <a:bodyPr/>
          <a:lstStyle>
            <a:lvl1pPr>
              <a:tabLst/>
              <a:defRPr>
                <a:solidFill>
                  <a:srgbClr val="0E3659"/>
                </a:solidFill>
              </a:defRPr>
            </a:lvl1pPr>
            <a:lvl2pPr>
              <a:defRPr>
                <a:solidFill>
                  <a:srgbClr val="0E3659"/>
                </a:solidFill>
              </a:defRPr>
            </a:lvl2pPr>
            <a:lvl3pPr>
              <a:defRPr>
                <a:solidFill>
                  <a:srgbClr val="4D9443"/>
                </a:solidFill>
              </a:defRPr>
            </a:lvl3pPr>
            <a:lvl4pPr>
              <a:defRPr>
                <a:solidFill>
                  <a:srgbClr val="7B7C7F"/>
                </a:solidFill>
              </a:defRPr>
            </a:lvl4pPr>
            <a:lvl5pPr>
              <a:defRPr>
                <a:solidFill>
                  <a:srgbClr val="7B7C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9"/>
          <p:cNvSpPr>
            <a:spLocks noGrp="1"/>
          </p:cNvSpPr>
          <p:nvPr>
            <p:ph sz="quarter" idx="12"/>
          </p:nvPr>
        </p:nvSpPr>
        <p:spPr>
          <a:xfrm>
            <a:off x="406400" y="225425"/>
            <a:ext cx="6721475" cy="647700"/>
          </a:xfrm>
          <a:prstGeom prst="rect">
            <a:avLst/>
          </a:prstGeom>
        </p:spPr>
        <p:txBody>
          <a:bodyPr/>
          <a:lstStyle>
            <a:lvl1pPr>
              <a:buNone/>
              <a:defRPr sz="4400"/>
            </a:lvl1pPr>
          </a:lstStyle>
          <a:p>
            <a:pPr lvl="0"/>
            <a:r>
              <a:rPr lang="en-US" dirty="0" smtClean="0"/>
              <a:t>Click to edit Master text styles</a:t>
            </a:r>
          </a:p>
        </p:txBody>
      </p:sp>
      <p:sp>
        <p:nvSpPr>
          <p:cNvPr id="6" name="Date Placeholder 3"/>
          <p:cNvSpPr>
            <a:spLocks noGrp="1"/>
          </p:cNvSpPr>
          <p:nvPr>
            <p:ph type="dt" sz="half" idx="13"/>
          </p:nvPr>
        </p:nvSpPr>
        <p:spPr>
          <a:xfrm>
            <a:off x="457200" y="6491288"/>
            <a:ext cx="2133600" cy="365125"/>
          </a:xfrm>
        </p:spPr>
        <p:txBody>
          <a:bodyPr/>
          <a:lstStyle>
            <a:lvl1pPr>
              <a:defRPr/>
            </a:lvl1pPr>
          </a:lstStyle>
          <a:p>
            <a:fld id="{AEBCD282-BC10-4D6E-9BCB-B5518DFB73A1}" type="datetime1">
              <a:rPr lang="en-GB"/>
              <a:pPr/>
              <a:t>14/12/2012</a:t>
            </a:fld>
            <a:endParaRPr lang="en-US"/>
          </a:p>
        </p:txBody>
      </p:sp>
      <p:sp>
        <p:nvSpPr>
          <p:cNvPr id="7" name="Footer Placeholder 4"/>
          <p:cNvSpPr>
            <a:spLocks noGrp="1"/>
          </p:cNvSpPr>
          <p:nvPr>
            <p:ph type="ftr" sz="quarter" idx="14"/>
          </p:nvPr>
        </p:nvSpPr>
        <p:spPr>
          <a:xfrm>
            <a:off x="3124200" y="6491288"/>
            <a:ext cx="2895600"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charset="0"/>
                <a:ea typeface="ＭＳ Ｐゴシック" charset="0"/>
                <a:cs typeface="+mn-cs"/>
              </a:defRPr>
            </a:lvl1pPr>
          </a:lstStyle>
          <a:p>
            <a:pPr>
              <a:defRPr/>
            </a:pPr>
            <a:endParaRPr lang="en-US"/>
          </a:p>
        </p:txBody>
      </p:sp>
    </p:spTree>
    <p:extLst>
      <p:ext uri="{BB962C8B-B14F-4D97-AF65-F5344CB8AC3E}">
        <p14:creationId xmlns:p14="http://schemas.microsoft.com/office/powerpoint/2010/main" val="147150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lumn">
    <p:spTree>
      <p:nvGrpSpPr>
        <p:cNvPr id="1" name=""/>
        <p:cNvGrpSpPr/>
        <p:nvPr/>
      </p:nvGrpSpPr>
      <p:grpSpPr>
        <a:xfrm>
          <a:off x="0" y="0"/>
          <a:ext cx="0" cy="0"/>
          <a:chOff x="0" y="0"/>
          <a:chExt cx="0" cy="0"/>
        </a:xfrm>
      </p:grpSpPr>
      <p:pic>
        <p:nvPicPr>
          <p:cNvPr id="5" name="Picture 4" descr="PPt_PageSet_Oct 27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6463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4"/>
          <p:cNvSpPr txBox="1">
            <a:spLocks/>
          </p:cNvSpPr>
          <p:nvPr userDrawn="1"/>
        </p:nvSpPr>
        <p:spPr>
          <a:xfrm>
            <a:off x="363538" y="6508750"/>
            <a:ext cx="2133600" cy="365125"/>
          </a:xfrm>
          <a:prstGeom prst="rect">
            <a:avLst/>
          </a:prstGeom>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E139817-0F6A-4CB0-96F1-ACA93A92A1F4}" type="datetime1">
              <a:rPr lang="en-US" sz="1200">
                <a:solidFill>
                  <a:srgbClr val="8A8D95"/>
                </a:solidFill>
                <a:latin typeface="Calibri" pitchFamily="34" charset="0"/>
              </a:rPr>
              <a:pPr eaLnBrk="1" hangingPunct="1"/>
              <a:t>12/14/2012</a:t>
            </a:fld>
            <a:endParaRPr lang="en-US" sz="1200">
              <a:solidFill>
                <a:srgbClr val="8A8D95"/>
              </a:solidFill>
              <a:latin typeface="Calibri" pitchFamily="34" charset="0"/>
            </a:endParaRPr>
          </a:p>
        </p:txBody>
      </p:sp>
      <p:sp>
        <p:nvSpPr>
          <p:cNvPr id="8" name="Content Placeholder 2"/>
          <p:cNvSpPr>
            <a:spLocks noGrp="1"/>
          </p:cNvSpPr>
          <p:nvPr>
            <p:ph sz="half" idx="1"/>
          </p:nvPr>
        </p:nvSpPr>
        <p:spPr>
          <a:xfrm>
            <a:off x="364057" y="1754186"/>
            <a:ext cx="4038601" cy="4524377"/>
          </a:xfrm>
          <a:prstGeom prst="rect">
            <a:avLst/>
          </a:prstGeom>
        </p:spPr>
        <p:txBody>
          <a:bodyPr/>
          <a:lstStyle>
            <a:lvl1pPr>
              <a:defRPr sz="2800">
                <a:solidFill>
                  <a:srgbClr val="0E3659"/>
                </a:solidFill>
              </a:defRPr>
            </a:lvl1pPr>
            <a:lvl2pPr>
              <a:defRPr sz="2400">
                <a:solidFill>
                  <a:srgbClr val="0E3659"/>
                </a:solidFill>
              </a:defRPr>
            </a:lvl2pPr>
            <a:lvl3pPr>
              <a:defRPr sz="2000">
                <a:solidFill>
                  <a:srgbClr val="4D9443"/>
                </a:solidFill>
              </a:defRPr>
            </a:lvl3pPr>
            <a:lvl4pPr>
              <a:defRPr sz="1800">
                <a:solidFill>
                  <a:srgbClr val="7B7C7F"/>
                </a:solidFill>
              </a:defRPr>
            </a:lvl4pPr>
            <a:lvl5pPr>
              <a:defRPr sz="1800">
                <a:solidFill>
                  <a:srgbClr val="7B7C7F"/>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Content Placeholder 3"/>
          <p:cNvSpPr>
            <a:spLocks noGrp="1"/>
          </p:cNvSpPr>
          <p:nvPr>
            <p:ph sz="half" idx="2"/>
          </p:nvPr>
        </p:nvSpPr>
        <p:spPr>
          <a:xfrm>
            <a:off x="4555057" y="1754186"/>
            <a:ext cx="4038601" cy="4524377"/>
          </a:xfrm>
          <a:prstGeom prst="rect">
            <a:avLst/>
          </a:prstGeom>
        </p:spPr>
        <p:txBody>
          <a:bodyPr/>
          <a:lstStyle>
            <a:lvl1pPr>
              <a:defRPr sz="2800">
                <a:solidFill>
                  <a:srgbClr val="0E3659"/>
                </a:solidFill>
              </a:defRPr>
            </a:lvl1pPr>
            <a:lvl2pPr>
              <a:defRPr sz="2400">
                <a:solidFill>
                  <a:srgbClr val="0E3659"/>
                </a:solidFill>
              </a:defRPr>
            </a:lvl2pPr>
            <a:lvl3pPr>
              <a:defRPr sz="2000">
                <a:solidFill>
                  <a:srgbClr val="4D9443"/>
                </a:solidFill>
              </a:defRPr>
            </a:lvl3pPr>
            <a:lvl4pPr>
              <a:defRPr sz="1800">
                <a:solidFill>
                  <a:srgbClr val="7B7C7F"/>
                </a:solidFill>
              </a:defRPr>
            </a:lvl4pPr>
            <a:lvl5pPr>
              <a:defRPr sz="1800">
                <a:solidFill>
                  <a:srgbClr val="7B7C7F"/>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Content Placeholder 11"/>
          <p:cNvSpPr>
            <a:spLocks noGrp="1"/>
          </p:cNvSpPr>
          <p:nvPr>
            <p:ph sz="quarter" idx="12"/>
          </p:nvPr>
        </p:nvSpPr>
        <p:spPr>
          <a:xfrm>
            <a:off x="363538" y="311520"/>
            <a:ext cx="6751637" cy="854075"/>
          </a:xfrm>
          <a:prstGeom prst="rect">
            <a:avLst/>
          </a:prstGeom>
        </p:spPr>
        <p:txBody>
          <a:bodyPr/>
          <a:lstStyle>
            <a:lvl1pPr>
              <a:buNone/>
              <a:defRPr sz="4400"/>
            </a:lvl1pPr>
          </a:lstStyle>
          <a:p>
            <a:pPr lvl="0"/>
            <a:r>
              <a:rPr lang="en-US" dirty="0" smtClean="0"/>
              <a:t>Click to edit Master text styles</a:t>
            </a:r>
            <a:endParaRPr lang="en-US" dirty="0"/>
          </a:p>
        </p:txBody>
      </p:sp>
      <p:sp>
        <p:nvSpPr>
          <p:cNvPr id="7" name="Footer Placeholder 4"/>
          <p:cNvSpPr>
            <a:spLocks noGrp="1"/>
          </p:cNvSpPr>
          <p:nvPr>
            <p:ph type="ftr" sz="quarter" idx="13"/>
          </p:nvPr>
        </p:nvSpPr>
        <p:spPr>
          <a:xfrm>
            <a:off x="3124200" y="6483350"/>
            <a:ext cx="2895600"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charset="0"/>
                <a:ea typeface="ＭＳ Ｐゴシック" charset="0"/>
                <a:cs typeface="+mn-cs"/>
              </a:defRPr>
            </a:lvl1pPr>
          </a:lstStyle>
          <a:p>
            <a:pPr>
              <a:defRPr/>
            </a:pPr>
            <a:endParaRPr lang="en-US"/>
          </a:p>
        </p:txBody>
      </p:sp>
    </p:spTree>
    <p:extLst>
      <p:ext uri="{BB962C8B-B14F-4D97-AF65-F5344CB8AC3E}">
        <p14:creationId xmlns:p14="http://schemas.microsoft.com/office/powerpoint/2010/main" val="3837133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hibit 1">
    <p:spTree>
      <p:nvGrpSpPr>
        <p:cNvPr id="1" name=""/>
        <p:cNvGrpSpPr/>
        <p:nvPr/>
      </p:nvGrpSpPr>
      <p:grpSpPr>
        <a:xfrm>
          <a:off x="0" y="0"/>
          <a:ext cx="0" cy="0"/>
          <a:chOff x="0" y="0"/>
          <a:chExt cx="0" cy="0"/>
        </a:xfrm>
      </p:grpSpPr>
      <p:pic>
        <p:nvPicPr>
          <p:cNvPr id="4" name="Picture 4" descr="PPt_Pages_gudea_Oct 26_general pag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457200" y="242366"/>
            <a:ext cx="6719888" cy="769937"/>
          </a:xfrm>
          <a:prstGeom prst="rect">
            <a:avLst/>
          </a:prstGeom>
        </p:spPr>
        <p:txBody>
          <a:bodyPr/>
          <a:lstStyle>
            <a:lvl1pPr>
              <a:buNone/>
              <a:defRPr sz="4400"/>
            </a:lvl1pPr>
          </a:lstStyle>
          <a:p>
            <a:pPr lvl="0"/>
            <a:r>
              <a:rPr lang="en-US" dirty="0" smtClean="0"/>
              <a:t>Click to edit Master text styles</a:t>
            </a:r>
          </a:p>
        </p:txBody>
      </p:sp>
      <p:sp>
        <p:nvSpPr>
          <p:cNvPr id="10" name="Chart Placeholder 9"/>
          <p:cNvSpPr>
            <a:spLocks noGrp="1"/>
          </p:cNvSpPr>
          <p:nvPr>
            <p:ph type="chart" sz="quarter" idx="13"/>
          </p:nvPr>
        </p:nvSpPr>
        <p:spPr>
          <a:xfrm>
            <a:off x="457200" y="1941513"/>
            <a:ext cx="8335963" cy="4095750"/>
          </a:xfrm>
          <a:prstGeom prst="rect">
            <a:avLst/>
          </a:prstGeom>
        </p:spPr>
        <p:txBody>
          <a:bodyPr/>
          <a:lstStyle/>
          <a:p>
            <a:pPr lvl="0"/>
            <a:endParaRPr lang="en-US" noProof="0"/>
          </a:p>
        </p:txBody>
      </p:sp>
      <p:sp>
        <p:nvSpPr>
          <p:cNvPr id="5" name="Date Placeholder 3"/>
          <p:cNvSpPr>
            <a:spLocks noGrp="1"/>
          </p:cNvSpPr>
          <p:nvPr>
            <p:ph type="dt" sz="half" idx="14"/>
          </p:nvPr>
        </p:nvSpPr>
        <p:spPr>
          <a:xfrm>
            <a:off x="457200" y="6500813"/>
            <a:ext cx="2133600" cy="365125"/>
          </a:xfrm>
        </p:spPr>
        <p:txBody>
          <a:bodyPr/>
          <a:lstStyle>
            <a:lvl1pPr>
              <a:defRPr/>
            </a:lvl1pPr>
          </a:lstStyle>
          <a:p>
            <a:fld id="{F1247A3E-0294-4ED0-B2D1-D6EF8F32FB2E}" type="datetime1">
              <a:rPr lang="en-GB"/>
              <a:pPr/>
              <a:t>14/12/2012</a:t>
            </a:fld>
            <a:endParaRPr lang="en-US"/>
          </a:p>
        </p:txBody>
      </p:sp>
      <p:sp>
        <p:nvSpPr>
          <p:cNvPr id="6" name="Footer Placeholder 4"/>
          <p:cNvSpPr>
            <a:spLocks noGrp="1"/>
          </p:cNvSpPr>
          <p:nvPr>
            <p:ph type="ftr" sz="quarter" idx="15"/>
          </p:nvPr>
        </p:nvSpPr>
        <p:spPr>
          <a:xfrm>
            <a:off x="3124200" y="6500813"/>
            <a:ext cx="2895600"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charset="0"/>
                <a:ea typeface="ＭＳ Ｐゴシック" charset="0"/>
                <a:cs typeface="+mn-cs"/>
              </a:defRPr>
            </a:lvl1pPr>
          </a:lstStyle>
          <a:p>
            <a:pPr>
              <a:defRPr/>
            </a:pPr>
            <a:endParaRPr lang="en-US"/>
          </a:p>
        </p:txBody>
      </p:sp>
    </p:spTree>
    <p:extLst>
      <p:ext uri="{BB962C8B-B14F-4D97-AF65-F5344CB8AC3E}">
        <p14:creationId xmlns:p14="http://schemas.microsoft.com/office/powerpoint/2010/main" val="1741058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hibit 2">
    <p:spTree>
      <p:nvGrpSpPr>
        <p:cNvPr id="1" name=""/>
        <p:cNvGrpSpPr/>
        <p:nvPr/>
      </p:nvGrpSpPr>
      <p:grpSpPr>
        <a:xfrm>
          <a:off x="0" y="0"/>
          <a:ext cx="0" cy="0"/>
          <a:chOff x="0" y="0"/>
          <a:chExt cx="0" cy="0"/>
        </a:xfrm>
      </p:grpSpPr>
      <p:pic>
        <p:nvPicPr>
          <p:cNvPr id="2" name="Picture 4" descr="PPt_Pages_gudea_Oct 26_general pages.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Chart 6"/>
          <p:cNvGraphicFramePr>
            <a:graphicFrameLocks/>
          </p:cNvGraphicFramePr>
          <p:nvPr/>
        </p:nvGraphicFramePr>
        <p:xfrm>
          <a:off x="342900" y="958850"/>
          <a:ext cx="8058150" cy="5372100"/>
        </p:xfrm>
        <a:graphic>
          <a:graphicData uri="http://schemas.openxmlformats.org/presentationml/2006/ole">
            <mc:AlternateContent xmlns:mc="http://schemas.openxmlformats.org/markup-compatibility/2006">
              <mc:Choice xmlns:v="urn:schemas-microsoft-com:vml" Requires="v">
                <p:oleObj spid="_x0000_s24598" r:id="rId4" imgW="8059610" imgH="5377138" progId="Excel.Chart.8">
                  <p:embed/>
                </p:oleObj>
              </mc:Choice>
              <mc:Fallback>
                <p:oleObj r:id="rId4" imgW="8059610" imgH="5377138"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958850"/>
                        <a:ext cx="805815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a:spLocks noChangeArrowheads="1"/>
          </p:cNvSpPr>
          <p:nvPr userDrawn="1"/>
        </p:nvSpPr>
        <p:spPr bwMode="auto">
          <a:xfrm>
            <a:off x="457200" y="228600"/>
            <a:ext cx="29273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400" smtClean="0">
                <a:solidFill>
                  <a:srgbClr val="0E3659"/>
                </a:solidFill>
                <a:latin typeface="Calibri" charset="0"/>
              </a:rPr>
              <a:t>Exhibit here</a:t>
            </a:r>
          </a:p>
        </p:txBody>
      </p:sp>
      <p:sp>
        <p:nvSpPr>
          <p:cNvPr id="5" name="Date Placeholder 2"/>
          <p:cNvSpPr>
            <a:spLocks noGrp="1"/>
          </p:cNvSpPr>
          <p:nvPr>
            <p:ph type="dt" sz="half" idx="10"/>
          </p:nvPr>
        </p:nvSpPr>
        <p:spPr>
          <a:xfrm>
            <a:off x="457200" y="6502400"/>
            <a:ext cx="2133600" cy="365125"/>
          </a:xfrm>
        </p:spPr>
        <p:txBody>
          <a:bodyPr/>
          <a:lstStyle>
            <a:lvl1pPr>
              <a:defRPr/>
            </a:lvl1pPr>
          </a:lstStyle>
          <a:p>
            <a:fld id="{093DC8ED-6B9B-4DA9-84D1-DF007B19F211}" type="datetime1">
              <a:rPr lang="en-GB"/>
              <a:pPr/>
              <a:t>14/12/2012</a:t>
            </a:fld>
            <a:endParaRPr lang="en-US"/>
          </a:p>
        </p:txBody>
      </p:sp>
      <p:sp>
        <p:nvSpPr>
          <p:cNvPr id="6" name="Slide Number Placeholder 3"/>
          <p:cNvSpPr>
            <a:spLocks noGrp="1"/>
          </p:cNvSpPr>
          <p:nvPr>
            <p:ph type="sldNum" sz="quarter" idx="11"/>
          </p:nvPr>
        </p:nvSpPr>
        <p:spPr>
          <a:xfrm>
            <a:off x="3505200" y="6515100"/>
            <a:ext cx="2133600" cy="244475"/>
          </a:xfrm>
        </p:spPr>
        <p:txBody>
          <a:bodyPr/>
          <a:lstStyle>
            <a:lvl1pPr>
              <a:defRPr/>
            </a:lvl1pPr>
          </a:lstStyle>
          <a:p>
            <a:fld id="{4D9EC993-1E75-4884-B45F-D35B9F768848}" type="slidenum">
              <a:rPr lang="en-US"/>
              <a:pPr/>
              <a:t>‹#›</a:t>
            </a:fld>
            <a:endParaRPr lang="en-US"/>
          </a:p>
        </p:txBody>
      </p:sp>
    </p:spTree>
    <p:extLst>
      <p:ext uri="{BB962C8B-B14F-4D97-AF65-F5344CB8AC3E}">
        <p14:creationId xmlns:p14="http://schemas.microsoft.com/office/powerpoint/2010/main" val="346054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AFDF235-E4CF-4809-B708-06560EBF8B87}" type="slidenum">
              <a:rPr lang="en-US"/>
              <a:pPr>
                <a:defRPr/>
              </a:pPr>
              <a:t>‹#›</a:t>
            </a:fld>
            <a:endParaRPr lang="en-US"/>
          </a:p>
        </p:txBody>
      </p:sp>
    </p:spTree>
    <p:extLst>
      <p:ext uri="{BB962C8B-B14F-4D97-AF65-F5344CB8AC3E}">
        <p14:creationId xmlns:p14="http://schemas.microsoft.com/office/powerpoint/2010/main" val="13257260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A8D95"/>
                </a:solidFill>
                <a:latin typeface="Calibri" pitchFamily="34" charset="0"/>
              </a:defRPr>
            </a:lvl1pPr>
          </a:lstStyle>
          <a:p>
            <a:fld id="{BD4A6927-D409-41AA-A486-7CF4F95DC4E0}" type="datetime1">
              <a:rPr lang="en-GB"/>
              <a:pPr/>
              <a:t>14/12/2012</a:t>
            </a:fld>
            <a:endParaRPr lang="en-US"/>
          </a:p>
        </p:txBody>
      </p:sp>
      <p:sp>
        <p:nvSpPr>
          <p:cNvPr id="6" name="Rectangle 6"/>
          <p:cNvSpPr>
            <a:spLocks noGrp="1" noChangeArrowheads="1"/>
          </p:cNvSpPr>
          <p:nvPr>
            <p:ph type="sldNum" sz="quarter" idx="4"/>
          </p:nvPr>
        </p:nvSpPr>
        <p:spPr>
          <a:xfrm>
            <a:off x="3505200" y="6369050"/>
            <a:ext cx="2133600" cy="244475"/>
          </a:xfrm>
          <a:prstGeom prst="rect">
            <a:avLst/>
          </a:prstGeom>
          <a:ln/>
        </p:spPr>
        <p:txBody>
          <a:bodyPr vert="horz" wrap="square" lIns="91440" tIns="45720" rIns="91440" bIns="45720" numCol="1" anchor="t" anchorCtr="0" compatLnSpc="1">
            <a:prstTxWarp prst="textNoShape">
              <a:avLst/>
            </a:prstTxWarp>
          </a:bodyPr>
          <a:lstStyle>
            <a:lvl1pPr algn="ctr">
              <a:defRPr>
                <a:latin typeface="Calibri" pitchFamily="34" charset="0"/>
              </a:defRPr>
            </a:lvl1pPr>
          </a:lstStyle>
          <a:p>
            <a:fld id="{A6BAE23D-CF5E-499C-9E10-063B39208FD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new.paho.org/sscoop/wp-admi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bwMode="auto">
          <a:xfrm>
            <a:off x="309562" y="2355850"/>
            <a:ext cx="8253323"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n-US" dirty="0">
                <a:ea typeface="ＭＳ Ｐゴシック" pitchFamily="34" charset="-128"/>
              </a:rPr>
              <a:t>Finding practical solutions to mutual challenges through South </a:t>
            </a:r>
            <a:r>
              <a:rPr lang="en-US" dirty="0" err="1">
                <a:ea typeface="ＭＳ Ｐゴシック" pitchFamily="34" charset="-128"/>
              </a:rPr>
              <a:t>South</a:t>
            </a:r>
            <a:r>
              <a:rPr lang="en-US" dirty="0">
                <a:ea typeface="ＭＳ Ｐゴシック" pitchFamily="34" charset="-128"/>
              </a:rPr>
              <a:t> Collaboration</a:t>
            </a:r>
            <a:endParaRPr lang="en-US" dirty="0" smtClean="0">
              <a:ea typeface="ＭＳ Ｐゴシック" pitchFamily="34" charset="-128"/>
            </a:endParaRPr>
          </a:p>
        </p:txBody>
      </p:sp>
    </p:spTree>
    <p:extLst>
      <p:ext uri="{BB962C8B-B14F-4D97-AF65-F5344CB8AC3E}">
        <p14:creationId xmlns:p14="http://schemas.microsoft.com/office/powerpoint/2010/main" val="2940362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a:spLocks noGrp="1"/>
          </p:cNvSpPr>
          <p:nvPr>
            <p:ph sz="quarter" idx="12"/>
          </p:nvPr>
        </p:nvSpPr>
        <p:spPr bwMode="auto">
          <a:xfrm>
            <a:off x="124382" y="225425"/>
            <a:ext cx="672147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ea typeface="ＭＳ Ｐゴシック" pitchFamily="34" charset="-128"/>
              </a:rPr>
              <a:t>Value of S-S Collaboration</a:t>
            </a:r>
          </a:p>
          <a:p>
            <a:endParaRPr lang="en-US" sz="2400" dirty="0" smtClean="0">
              <a:ea typeface="ＭＳ Ｐゴシック" pitchFamily="34" charset="-128"/>
            </a:endParaRPr>
          </a:p>
        </p:txBody>
      </p:sp>
      <p:graphicFrame>
        <p:nvGraphicFramePr>
          <p:cNvPr id="17" name="Diagram 16"/>
          <p:cNvGraphicFramePr/>
          <p:nvPr>
            <p:extLst>
              <p:ext uri="{D42A27DB-BD31-4B8C-83A1-F6EECF244321}">
                <p14:modId xmlns:p14="http://schemas.microsoft.com/office/powerpoint/2010/main" val="95029331"/>
              </p:ext>
            </p:extLst>
          </p:nvPr>
        </p:nvGraphicFramePr>
        <p:xfrm>
          <a:off x="323264" y="1052942"/>
          <a:ext cx="7781636" cy="5341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9866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quarter" idx="12"/>
          </p:nvPr>
        </p:nvSpPr>
        <p:spPr bwMode="auto">
          <a:xfrm>
            <a:off x="98744" y="225425"/>
            <a:ext cx="672147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ea typeface="ＭＳ Ｐゴシック" pitchFamily="34" charset="-128"/>
              </a:rPr>
              <a:t>Different types of S-S Collaboration</a:t>
            </a:r>
          </a:p>
          <a:p>
            <a:endParaRPr lang="en-US" sz="2400" dirty="0" smtClean="0">
              <a:ea typeface="ＭＳ Ｐゴシック" pitchFamily="34" charset="-128"/>
            </a:endParaRPr>
          </a:p>
        </p:txBody>
      </p:sp>
      <p:graphicFrame>
        <p:nvGraphicFramePr>
          <p:cNvPr id="10" name="Diagram 9"/>
          <p:cNvGraphicFramePr/>
          <p:nvPr>
            <p:extLst>
              <p:ext uri="{D42A27DB-BD31-4B8C-83A1-F6EECF244321}">
                <p14:modId xmlns:p14="http://schemas.microsoft.com/office/powerpoint/2010/main" val="2349547731"/>
              </p:ext>
            </p:extLst>
          </p:nvPr>
        </p:nvGraphicFramePr>
        <p:xfrm>
          <a:off x="180115" y="1262952"/>
          <a:ext cx="8963891" cy="4959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4150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p:cNvSpPr>
            <a:spLocks noGrp="1"/>
          </p:cNvSpPr>
          <p:nvPr>
            <p:ph sz="quarter" idx="12"/>
          </p:nvPr>
        </p:nvSpPr>
        <p:spPr bwMode="auto">
          <a:xfrm>
            <a:off x="406400" y="225425"/>
            <a:ext cx="672147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ea typeface="ＭＳ Ｐゴシック" pitchFamily="34" charset="-128"/>
              </a:rPr>
              <a:t>Examples of Successful S-S Collaboration</a:t>
            </a:r>
          </a:p>
          <a:p>
            <a:endParaRPr lang="en-US" sz="2400" dirty="0" smtClean="0">
              <a:ea typeface="ＭＳ Ｐゴシック" pitchFamily="34" charset="-128"/>
            </a:endParaRPr>
          </a:p>
        </p:txBody>
      </p:sp>
      <p:sp>
        <p:nvSpPr>
          <p:cNvPr id="25" name="Date Placeholder 3"/>
          <p:cNvSpPr txBox="1">
            <a:spLocks/>
          </p:cNvSpPr>
          <p:nvPr/>
        </p:nvSpPr>
        <p:spPr bwMode="auto">
          <a:xfrm>
            <a:off x="457200" y="59016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eaLnBrk="1" hangingPunct="1"/>
            <a:fld id="{E311C855-46DC-4F01-A514-85504906FC2C}" type="datetime1">
              <a:rPr lang="en-GB" smtClean="0">
                <a:solidFill>
                  <a:srgbClr val="8A8D95"/>
                </a:solidFill>
                <a:latin typeface="Calibri" pitchFamily="34" charset="0"/>
              </a:rPr>
              <a:pPr eaLnBrk="1" hangingPunct="1"/>
              <a:t>14/12/2012</a:t>
            </a:fld>
            <a:endParaRPr lang="en-US" smtClean="0">
              <a:solidFill>
                <a:srgbClr val="8A8D95"/>
              </a:solidFill>
              <a:latin typeface="Calibri" pitchFamily="34" charset="0"/>
            </a:endParaRPr>
          </a:p>
        </p:txBody>
      </p:sp>
      <p:graphicFrame>
        <p:nvGraphicFramePr>
          <p:cNvPr id="26" name="Diagram 25"/>
          <p:cNvGraphicFramePr/>
          <p:nvPr>
            <p:extLst>
              <p:ext uri="{D42A27DB-BD31-4B8C-83A1-F6EECF244321}">
                <p14:modId xmlns:p14="http://schemas.microsoft.com/office/powerpoint/2010/main" val="40533587"/>
              </p:ext>
            </p:extLst>
          </p:nvPr>
        </p:nvGraphicFramePr>
        <p:xfrm>
          <a:off x="69264" y="1057032"/>
          <a:ext cx="8853055" cy="5662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8146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p:cNvSpPr>
            <a:spLocks noGrp="1"/>
          </p:cNvSpPr>
          <p:nvPr>
            <p:ph sz="quarter" idx="12"/>
          </p:nvPr>
        </p:nvSpPr>
        <p:spPr bwMode="auto">
          <a:xfrm>
            <a:off x="406400" y="225425"/>
            <a:ext cx="672147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ea typeface="ＭＳ Ｐゴシック" pitchFamily="34" charset="-128"/>
              </a:rPr>
              <a:t>Examples of Successful S-S Collaboration</a:t>
            </a:r>
          </a:p>
          <a:p>
            <a:endParaRPr lang="en-US" sz="2400" dirty="0" smtClean="0">
              <a:ea typeface="ＭＳ Ｐゴシック" pitchFamily="34" charset="-128"/>
            </a:endParaRPr>
          </a:p>
        </p:txBody>
      </p:sp>
      <p:graphicFrame>
        <p:nvGraphicFramePr>
          <p:cNvPr id="26" name="Diagram 25"/>
          <p:cNvGraphicFramePr/>
          <p:nvPr>
            <p:extLst>
              <p:ext uri="{D42A27DB-BD31-4B8C-83A1-F6EECF244321}">
                <p14:modId xmlns:p14="http://schemas.microsoft.com/office/powerpoint/2010/main" val="1607028058"/>
              </p:ext>
            </p:extLst>
          </p:nvPr>
        </p:nvGraphicFramePr>
        <p:xfrm>
          <a:off x="1350825" y="983673"/>
          <a:ext cx="6975758" cy="5763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2755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52400" y="1371600"/>
            <a:ext cx="3190164" cy="1143000"/>
          </a:xfrm>
        </p:spPr>
        <p:txBody>
          <a:bodyPr/>
          <a:lstStyle/>
          <a:p>
            <a:pPr algn="l">
              <a:lnSpc>
                <a:spcPct val="100000"/>
              </a:lnSpc>
            </a:pPr>
            <a:r>
              <a:rPr lang="en-US" sz="3600" b="1" dirty="0" smtClean="0">
                <a:latin typeface="Calibri" pitchFamily="34" charset="0"/>
                <a:cs typeface="Calibri" pitchFamily="34" charset="0"/>
              </a:rPr>
              <a:t>Our answer…</a:t>
            </a:r>
            <a:endParaRPr lang="en-US" sz="3600" b="1" dirty="0">
              <a:latin typeface="Calibri" pitchFamily="34" charset="0"/>
              <a:cs typeface="Calibri" pitchFamily="34" charset="0"/>
            </a:endParaRPr>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993" y="244522"/>
            <a:ext cx="6108149" cy="63848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3528312"/>
            <a:ext cx="3352800" cy="338554"/>
          </a:xfrm>
          <a:prstGeom prst="rect">
            <a:avLst/>
          </a:prstGeom>
          <a:noFill/>
        </p:spPr>
        <p:txBody>
          <a:bodyPr wrap="square" rtlCol="0">
            <a:spAutoFit/>
          </a:bodyPr>
          <a:lstStyle/>
          <a:p>
            <a:pPr algn="ctr"/>
            <a:r>
              <a:rPr lang="en-US" sz="1600" b="1" dirty="0" smtClean="0">
                <a:hlinkClick r:id="rId4"/>
              </a:rPr>
              <a:t>http://new.paho.org/sscoop</a:t>
            </a:r>
            <a:endParaRPr lang="en-US" sz="1600" b="1" dirty="0"/>
          </a:p>
        </p:txBody>
      </p:sp>
    </p:spTree>
    <p:extLst>
      <p:ext uri="{BB962C8B-B14F-4D97-AF65-F5344CB8AC3E}">
        <p14:creationId xmlns:p14="http://schemas.microsoft.com/office/powerpoint/2010/main" val="809509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 calcmode="lin" valueType="num">
                                      <p:cBhvr>
                                        <p:cTn id="9" dur="1000" fill="hold"/>
                                        <p:tgtEl>
                                          <p:spTgt spid="1027"/>
                                        </p:tgtEl>
                                        <p:attrNameLst>
                                          <p:attrName>style.rotation</p:attrName>
                                        </p:attrNameLst>
                                      </p:cBhvr>
                                      <p:tavLst>
                                        <p:tav tm="0">
                                          <p:val>
                                            <p:fltVal val="90"/>
                                          </p:val>
                                        </p:tav>
                                        <p:tav tm="100000">
                                          <p:val>
                                            <p:fltVal val="0"/>
                                          </p:val>
                                        </p:tav>
                                      </p:tavLst>
                                    </p:anim>
                                    <p:animEffect transition="in" filter="fade">
                                      <p:cBhvr>
                                        <p:cTn id="10"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3"/>
          <p:cNvSpPr>
            <a:spLocks noGrp="1"/>
          </p:cNvSpPr>
          <p:nvPr>
            <p:ph sz="quarter" idx="12"/>
          </p:nvPr>
        </p:nvSpPr>
        <p:spPr bwMode="auto">
          <a:xfrm>
            <a:off x="222066" y="142512"/>
            <a:ext cx="7080071" cy="922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marL="0" indent="0" eaLnBrk="1" hangingPunct="1"/>
            <a:r>
              <a:rPr lang="en-US" sz="2400" b="1" dirty="0" smtClean="0">
                <a:solidFill>
                  <a:srgbClr val="0E3659"/>
                </a:solidFill>
                <a:ea typeface="ＭＳ Ｐゴシック" pitchFamily="34" charset="-128"/>
              </a:rPr>
              <a:t>Session 11: South </a:t>
            </a:r>
            <a:r>
              <a:rPr lang="en-US" sz="2400" b="1" dirty="0" err="1" smtClean="0">
                <a:solidFill>
                  <a:srgbClr val="0E3659"/>
                </a:solidFill>
                <a:ea typeface="ＭＳ Ｐゴシック" pitchFamily="34" charset="-128"/>
              </a:rPr>
              <a:t>South</a:t>
            </a:r>
            <a:r>
              <a:rPr lang="en-US" sz="2400" b="1" dirty="0" smtClean="0">
                <a:solidFill>
                  <a:srgbClr val="0E3659"/>
                </a:solidFill>
                <a:ea typeface="ＭＳ Ｐゴシック" pitchFamily="34" charset="-128"/>
              </a:rPr>
              <a:t> collaboration</a:t>
            </a:r>
          </a:p>
        </p:txBody>
      </p:sp>
      <p:sp>
        <p:nvSpPr>
          <p:cNvPr id="3" name="TextBox 2"/>
          <p:cNvSpPr txBox="1"/>
          <p:nvPr/>
        </p:nvSpPr>
        <p:spPr>
          <a:xfrm>
            <a:off x="335505" y="2607074"/>
            <a:ext cx="8576483" cy="3416320"/>
          </a:xfrm>
          <a:prstGeom prst="rect">
            <a:avLst/>
          </a:prstGeom>
          <a:noFill/>
        </p:spPr>
        <p:txBody>
          <a:bodyPr wrap="square" rtlCol="0">
            <a:spAutoFit/>
          </a:bodyPr>
          <a:lstStyle/>
          <a:p>
            <a:r>
              <a:rPr lang="en-US" b="1" dirty="0" smtClean="0"/>
              <a:t>Questions:</a:t>
            </a:r>
            <a:endParaRPr lang="en-US" dirty="0" smtClean="0"/>
          </a:p>
          <a:p>
            <a:pPr marL="342900" indent="-342900">
              <a:buFont typeface="+mj-lt"/>
              <a:buAutoNum type="arabicPeriod"/>
            </a:pPr>
            <a:r>
              <a:rPr lang="en-US" dirty="0" smtClean="0"/>
              <a:t>Over </a:t>
            </a:r>
            <a:r>
              <a:rPr lang="en-US" dirty="0"/>
              <a:t>the last year, amongst the bottlenecks that you have faced in </a:t>
            </a:r>
            <a:r>
              <a:rPr lang="en-US" dirty="0" smtClean="0"/>
              <a:t>the design or implementation </a:t>
            </a:r>
            <a:r>
              <a:rPr lang="en-US" dirty="0"/>
              <a:t>of your National Health </a:t>
            </a:r>
            <a:r>
              <a:rPr lang="en-US" dirty="0" smtClean="0"/>
              <a:t>Plan </a:t>
            </a:r>
            <a:r>
              <a:rPr lang="en-US" dirty="0"/>
              <a:t>or in the coordination within the health sector, which </a:t>
            </a:r>
            <a:r>
              <a:rPr lang="en-US" dirty="0" smtClean="0"/>
              <a:t>3 areas have or would </a:t>
            </a:r>
            <a:r>
              <a:rPr lang="en-US" dirty="0"/>
              <a:t>have </a:t>
            </a:r>
            <a:r>
              <a:rPr lang="en-US" dirty="0" smtClean="0"/>
              <a:t>benefitted from </a:t>
            </a:r>
            <a:r>
              <a:rPr lang="en-US" dirty="0"/>
              <a:t>cross-country sharing of </a:t>
            </a:r>
            <a:r>
              <a:rPr lang="en-US" dirty="0" smtClean="0"/>
              <a:t>experience?</a:t>
            </a:r>
          </a:p>
          <a:p>
            <a:pPr marL="342900" indent="-342900">
              <a:buFont typeface="+mj-lt"/>
              <a:buAutoNum type="arabicPeriod"/>
            </a:pPr>
            <a:endParaRPr lang="en-US" dirty="0"/>
          </a:p>
          <a:p>
            <a:pPr marL="342900" indent="-342900">
              <a:buFont typeface="+mj-lt"/>
              <a:buAutoNum type="arabicPeriod"/>
            </a:pPr>
            <a:r>
              <a:rPr lang="en-US" dirty="0" smtClean="0"/>
              <a:t>What type </a:t>
            </a:r>
            <a:r>
              <a:rPr lang="en-US" dirty="0"/>
              <a:t>of </a:t>
            </a:r>
            <a:r>
              <a:rPr lang="en-US" dirty="0" smtClean="0"/>
              <a:t>South-South </a:t>
            </a:r>
            <a:r>
              <a:rPr lang="en-US" dirty="0"/>
              <a:t>collaboration have you found most </a:t>
            </a:r>
            <a:r>
              <a:rPr lang="en-US" dirty="0" smtClean="0"/>
              <a:t>useful (who were your partners and how did you collaborate)? Which </a:t>
            </a:r>
            <a:r>
              <a:rPr lang="en-US" dirty="0"/>
              <a:t>stakeholders can best facilitate that in your </a:t>
            </a:r>
            <a:r>
              <a:rPr lang="en-US" dirty="0" smtClean="0"/>
              <a:t>region?</a:t>
            </a:r>
          </a:p>
          <a:p>
            <a:pPr marL="342900" indent="-342900">
              <a:buFont typeface="+mj-lt"/>
              <a:buAutoNum type="arabicPeriod"/>
            </a:pPr>
            <a:endParaRPr lang="en-US" dirty="0"/>
          </a:p>
          <a:p>
            <a:pPr marL="342900" indent="-342900">
              <a:buFont typeface="+mj-lt"/>
              <a:buAutoNum type="arabicPeriod"/>
            </a:pPr>
            <a:r>
              <a:rPr lang="en-US" dirty="0" smtClean="0"/>
              <a:t>What </a:t>
            </a:r>
            <a:r>
              <a:rPr lang="en-US" dirty="0"/>
              <a:t>concrete action </a:t>
            </a:r>
            <a:r>
              <a:rPr lang="en-US" dirty="0" smtClean="0"/>
              <a:t>should governments, IHP</a:t>
            </a:r>
            <a:r>
              <a:rPr lang="en-US" dirty="0"/>
              <a:t>+ </a:t>
            </a:r>
            <a:r>
              <a:rPr lang="en-US" dirty="0" smtClean="0"/>
              <a:t>partners and non state actors </a:t>
            </a:r>
            <a:r>
              <a:rPr lang="en-US" dirty="0"/>
              <a:t>take </a:t>
            </a:r>
            <a:r>
              <a:rPr lang="en-US" dirty="0" smtClean="0"/>
              <a:t>facilitate South </a:t>
            </a:r>
            <a:r>
              <a:rPr lang="en-US" dirty="0" err="1" smtClean="0"/>
              <a:t>South</a:t>
            </a:r>
            <a:r>
              <a:rPr lang="en-US" dirty="0" smtClean="0"/>
              <a:t> collaboration? </a:t>
            </a:r>
            <a:endParaRPr lang="en-US" dirty="0"/>
          </a:p>
        </p:txBody>
      </p:sp>
      <p:sp>
        <p:nvSpPr>
          <p:cNvPr id="7" name="TextBox 6"/>
          <p:cNvSpPr txBox="1"/>
          <p:nvPr/>
        </p:nvSpPr>
        <p:spPr>
          <a:xfrm>
            <a:off x="335505" y="1162694"/>
            <a:ext cx="8576483" cy="1200329"/>
          </a:xfrm>
          <a:prstGeom prst="rect">
            <a:avLst/>
          </a:prstGeom>
          <a:noFill/>
        </p:spPr>
        <p:txBody>
          <a:bodyPr wrap="square" rtlCol="0">
            <a:spAutoFit/>
          </a:bodyPr>
          <a:lstStyle/>
          <a:p>
            <a:r>
              <a:rPr lang="en-US" b="1" dirty="0"/>
              <a:t>Instructions</a:t>
            </a:r>
            <a:r>
              <a:rPr lang="en-US" dirty="0"/>
              <a:t>: You </a:t>
            </a:r>
            <a:r>
              <a:rPr lang="en-US" dirty="0" smtClean="0"/>
              <a:t>are </a:t>
            </a:r>
            <a:r>
              <a:rPr lang="en-US" dirty="0"/>
              <a:t>invited to discuss all questions. However, each table will be asked to report back on one question. Therefore, please start with the question that has been assigned to your table and move onto the other ones only when you have provided feedback and recommendations for your assigned question.</a:t>
            </a:r>
          </a:p>
        </p:txBody>
      </p:sp>
    </p:spTree>
    <p:extLst>
      <p:ext uri="{BB962C8B-B14F-4D97-AF65-F5344CB8AC3E}">
        <p14:creationId xmlns:p14="http://schemas.microsoft.com/office/powerpoint/2010/main" val="1353662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3"/>
          <p:cNvSpPr>
            <a:spLocks noGrp="1"/>
          </p:cNvSpPr>
          <p:nvPr>
            <p:ph sz="quarter" idx="12"/>
          </p:nvPr>
        </p:nvSpPr>
        <p:spPr bwMode="auto">
          <a:xfrm>
            <a:off x="222066" y="142512"/>
            <a:ext cx="7080071" cy="922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marL="0" indent="0" eaLnBrk="1" hangingPunct="1"/>
            <a:r>
              <a:rPr lang="en-US" sz="2400" b="1" dirty="0" smtClean="0">
                <a:solidFill>
                  <a:srgbClr val="0E3659"/>
                </a:solidFill>
                <a:ea typeface="ＭＳ Ｐゴシック" pitchFamily="34" charset="-128"/>
              </a:rPr>
              <a:t>Session 11: Collaboration </a:t>
            </a:r>
            <a:r>
              <a:rPr lang="en-US" sz="2400" b="1" dirty="0" err="1" smtClean="0">
                <a:solidFill>
                  <a:srgbClr val="0E3659"/>
                </a:solidFill>
                <a:ea typeface="ＭＳ Ｐゴシック" pitchFamily="34" charset="-128"/>
              </a:rPr>
              <a:t>Sud</a:t>
            </a:r>
            <a:r>
              <a:rPr lang="en-US" sz="2400" b="1" dirty="0" smtClean="0">
                <a:solidFill>
                  <a:srgbClr val="0E3659"/>
                </a:solidFill>
                <a:ea typeface="ＭＳ Ｐゴシック" pitchFamily="34" charset="-128"/>
              </a:rPr>
              <a:t> </a:t>
            </a:r>
            <a:r>
              <a:rPr lang="en-US" sz="2400" b="1" dirty="0" err="1" smtClean="0">
                <a:solidFill>
                  <a:srgbClr val="0E3659"/>
                </a:solidFill>
                <a:ea typeface="ＭＳ Ｐゴシック" pitchFamily="34" charset="-128"/>
              </a:rPr>
              <a:t>Sud</a:t>
            </a:r>
            <a:endParaRPr lang="en-US" sz="2400" b="1" dirty="0" smtClean="0">
              <a:solidFill>
                <a:srgbClr val="0E3659"/>
              </a:solidFill>
              <a:ea typeface="ＭＳ Ｐゴシック" pitchFamily="34" charset="-128"/>
            </a:endParaRPr>
          </a:p>
        </p:txBody>
      </p:sp>
      <p:sp>
        <p:nvSpPr>
          <p:cNvPr id="3" name="TextBox 2"/>
          <p:cNvSpPr txBox="1"/>
          <p:nvPr/>
        </p:nvSpPr>
        <p:spPr>
          <a:xfrm>
            <a:off x="335505" y="2607074"/>
            <a:ext cx="8576483" cy="3693319"/>
          </a:xfrm>
          <a:prstGeom prst="rect">
            <a:avLst/>
          </a:prstGeom>
          <a:noFill/>
        </p:spPr>
        <p:txBody>
          <a:bodyPr wrap="square" rtlCol="0">
            <a:spAutoFit/>
          </a:bodyPr>
          <a:lstStyle/>
          <a:p>
            <a:r>
              <a:rPr lang="en-US" b="1" dirty="0" smtClean="0"/>
              <a:t>Questions:</a:t>
            </a:r>
            <a:endParaRPr lang="en-US" dirty="0" smtClean="0"/>
          </a:p>
          <a:p>
            <a:pPr marL="342900" indent="-342900">
              <a:buFont typeface="+mj-lt"/>
              <a:buAutoNum type="arabicPeriod"/>
            </a:pPr>
            <a:r>
              <a:rPr lang="fr-FR" dirty="0" smtClean="0"/>
              <a:t>Durant </a:t>
            </a:r>
            <a:r>
              <a:rPr lang="fr-FR" dirty="0"/>
              <a:t>l’année écoulée, parmi les obstacles que vous avez rencontrés dans la </a:t>
            </a:r>
            <a:r>
              <a:rPr lang="fr-FR" dirty="0" smtClean="0"/>
              <a:t>planification ou mise </a:t>
            </a:r>
            <a:r>
              <a:rPr lang="fr-FR" dirty="0"/>
              <a:t>en œuvre de votre plan national </a:t>
            </a:r>
            <a:r>
              <a:rPr lang="fr-FR" dirty="0" smtClean="0"/>
              <a:t>ou </a:t>
            </a:r>
            <a:r>
              <a:rPr lang="fr-FR" dirty="0"/>
              <a:t>dans la coordination au sein du secteur de la santé, quels sont </a:t>
            </a:r>
            <a:r>
              <a:rPr lang="fr-FR" dirty="0" smtClean="0"/>
              <a:t>3 domaines </a:t>
            </a:r>
            <a:r>
              <a:rPr lang="fr-FR" dirty="0"/>
              <a:t>où, selon vous, </a:t>
            </a:r>
            <a:r>
              <a:rPr lang="fr-FR" dirty="0" smtClean="0"/>
              <a:t>la collaboration Sud-Sud se seront </a:t>
            </a:r>
            <a:r>
              <a:rPr lang="fr-FR" dirty="0"/>
              <a:t>révélés les plus précieux ? </a:t>
            </a:r>
          </a:p>
          <a:p>
            <a:pPr marL="342900" indent="-342900">
              <a:buFont typeface="+mj-lt"/>
              <a:buAutoNum type="arabicPeriod"/>
            </a:pPr>
            <a:endParaRPr lang="fr-FR" dirty="0"/>
          </a:p>
          <a:p>
            <a:pPr marL="342900" indent="-342900">
              <a:buFont typeface="+mj-lt"/>
              <a:buAutoNum type="arabicPeriod"/>
            </a:pPr>
            <a:r>
              <a:rPr lang="fr-FR" dirty="0" smtClean="0"/>
              <a:t>Quels types de </a:t>
            </a:r>
            <a:r>
              <a:rPr lang="fr-FR" dirty="0"/>
              <a:t>collaboration Sud-Sud avez-vous trouvé les plus utiles, et quels sont les intervenants les plus </a:t>
            </a:r>
            <a:r>
              <a:rPr lang="fr-FR" dirty="0" smtClean="0"/>
              <a:t>apte </a:t>
            </a:r>
            <a:r>
              <a:rPr lang="fr-FR" dirty="0"/>
              <a:t>de les faciliter dans votre région ?</a:t>
            </a:r>
          </a:p>
          <a:p>
            <a:pPr marL="342900" indent="-342900">
              <a:buFont typeface="+mj-lt"/>
              <a:buAutoNum type="arabicPeriod"/>
            </a:pPr>
            <a:endParaRPr lang="fr-FR" dirty="0"/>
          </a:p>
          <a:p>
            <a:pPr marL="342900" indent="-342900">
              <a:buFont typeface="+mj-lt"/>
              <a:buAutoNum type="arabicPeriod"/>
            </a:pPr>
            <a:r>
              <a:rPr lang="fr-FR" dirty="0" smtClean="0"/>
              <a:t>Quelles interventions concrètes devraient </a:t>
            </a:r>
            <a:r>
              <a:rPr lang="fr-FR" dirty="0"/>
              <a:t>être réalisée par </a:t>
            </a:r>
            <a:r>
              <a:rPr lang="fr-FR" dirty="0" smtClean="0"/>
              <a:t>le gouvernement, les partenaires </a:t>
            </a:r>
            <a:r>
              <a:rPr lang="fr-FR" dirty="0"/>
              <a:t>IHP+ </a:t>
            </a:r>
            <a:r>
              <a:rPr lang="fr-FR" dirty="0" smtClean="0"/>
              <a:t>ou le secteur priv</a:t>
            </a:r>
            <a:r>
              <a:rPr lang="fr-FR" dirty="0"/>
              <a:t>é</a:t>
            </a:r>
            <a:r>
              <a:rPr lang="fr-FR" dirty="0" smtClean="0"/>
              <a:t> (organisations </a:t>
            </a:r>
            <a:r>
              <a:rPr lang="fr-FR" dirty="0"/>
              <a:t>de la société civile, </a:t>
            </a:r>
            <a:r>
              <a:rPr lang="fr-FR" dirty="0" smtClean="0"/>
              <a:t>organisations commerciales) pour soutenir la collaboration Sud-Sud ? </a:t>
            </a:r>
            <a:endParaRPr lang="fr-FR" dirty="0"/>
          </a:p>
          <a:p>
            <a:pPr marL="342900" indent="-342900">
              <a:buFont typeface="+mj-lt"/>
              <a:buAutoNum type="arabicPeriod"/>
            </a:pPr>
            <a:endParaRPr lang="fr-FR" dirty="0"/>
          </a:p>
        </p:txBody>
      </p:sp>
      <p:sp>
        <p:nvSpPr>
          <p:cNvPr id="7" name="TextBox 6"/>
          <p:cNvSpPr txBox="1"/>
          <p:nvPr/>
        </p:nvSpPr>
        <p:spPr>
          <a:xfrm>
            <a:off x="335505" y="1094454"/>
            <a:ext cx="8576483" cy="1754326"/>
          </a:xfrm>
          <a:prstGeom prst="rect">
            <a:avLst/>
          </a:prstGeom>
          <a:noFill/>
        </p:spPr>
        <p:txBody>
          <a:bodyPr wrap="square" rtlCol="0">
            <a:spAutoFit/>
          </a:bodyPr>
          <a:lstStyle/>
          <a:p>
            <a:r>
              <a:rPr lang="en-US" b="1" dirty="0"/>
              <a:t>Instructions</a:t>
            </a:r>
            <a:r>
              <a:rPr lang="en-US" dirty="0"/>
              <a:t>: </a:t>
            </a:r>
            <a:r>
              <a:rPr lang="fr-FR" dirty="0" smtClean="0"/>
              <a:t>Vous </a:t>
            </a:r>
            <a:r>
              <a:rPr lang="fr-FR" dirty="0"/>
              <a:t>êtes invités à discuter de toutes les questions. Toutefois, il sera demandé à chaque table de ne faire rapport que sur l’une d’entre elles. En conséquence, veuillez commencer avec la question qui a été attribuée à votre table et ne poursuivre la discussion sur les autres qu’après avoir </a:t>
            </a:r>
            <a:r>
              <a:rPr lang="fr-FR" dirty="0" smtClean="0"/>
              <a:t>préparé vos recommandations </a:t>
            </a:r>
            <a:r>
              <a:rPr lang="fr-FR" dirty="0"/>
              <a:t>au sujet de celle-ci. </a:t>
            </a:r>
          </a:p>
          <a:p>
            <a:endParaRPr lang="fr-FR" dirty="0"/>
          </a:p>
        </p:txBody>
      </p:sp>
    </p:spTree>
    <p:extLst>
      <p:ext uri="{BB962C8B-B14F-4D97-AF65-F5344CB8AC3E}">
        <p14:creationId xmlns:p14="http://schemas.microsoft.com/office/powerpoint/2010/main" val="2396238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HP test">
      <a:dk1>
        <a:srgbClr val="0B2848"/>
      </a:dk1>
      <a:lt1>
        <a:sysClr val="window" lastClr="FFFFFF"/>
      </a:lt1>
      <a:dk2>
        <a:srgbClr val="1F497D"/>
      </a:dk2>
      <a:lt2>
        <a:srgbClr val="EEECE1"/>
      </a:lt2>
      <a:accent1>
        <a:srgbClr val="0E3659"/>
      </a:accent1>
      <a:accent2>
        <a:srgbClr val="4D9443"/>
      </a:accent2>
      <a:accent3>
        <a:srgbClr val="7B7C7F"/>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8343</TotalTime>
  <Words>660</Words>
  <Application>Microsoft Office PowerPoint</Application>
  <PresentationFormat>On-screen Show (4:3)</PresentationFormat>
  <Paragraphs>48</Paragraphs>
  <Slides>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Microsoft Excel Chart</vt:lpstr>
      <vt:lpstr>Finding practical solutions to mutual challenges through South South Collaboration</vt:lpstr>
      <vt:lpstr>PowerPoint Presentation</vt:lpstr>
      <vt:lpstr>PowerPoint Presentation</vt:lpstr>
      <vt:lpstr>PowerPoint Presentation</vt:lpstr>
      <vt:lpstr>PowerPoint Presentation</vt:lpstr>
      <vt:lpstr>Our answer…</vt:lpstr>
      <vt:lpstr>PowerPoint Presentation</vt:lpstr>
      <vt:lpstr>PowerPoint Presentation</vt:lpstr>
    </vt:vector>
  </TitlesOfParts>
  <Company>Spicegrove Creative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Dehaney</dc:creator>
  <cp:lastModifiedBy>Claire Kairys</cp:lastModifiedBy>
  <cp:revision>70</cp:revision>
  <dcterms:created xsi:type="dcterms:W3CDTF">2012-10-26T19:46:34Z</dcterms:created>
  <dcterms:modified xsi:type="dcterms:W3CDTF">2012-12-14T08:00:57Z</dcterms:modified>
</cp:coreProperties>
</file>